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4"/>
  </p:sldMasterIdLst>
  <p:notesMasterIdLst>
    <p:notesMasterId r:id="rId58"/>
  </p:notesMasterIdLst>
  <p:handoutMasterIdLst>
    <p:handoutMasterId r:id="rId59"/>
  </p:handoutMasterIdLst>
  <p:sldIdLst>
    <p:sldId id="256" r:id="rId5"/>
    <p:sldId id="312" r:id="rId6"/>
    <p:sldId id="313" r:id="rId7"/>
    <p:sldId id="633" r:id="rId8"/>
    <p:sldId id="728" r:id="rId9"/>
    <p:sldId id="355" r:id="rId10"/>
    <p:sldId id="394" r:id="rId11"/>
    <p:sldId id="386" r:id="rId12"/>
    <p:sldId id="388" r:id="rId13"/>
    <p:sldId id="387" r:id="rId14"/>
    <p:sldId id="362" r:id="rId15"/>
    <p:sldId id="391" r:id="rId16"/>
    <p:sldId id="392" r:id="rId17"/>
    <p:sldId id="731" r:id="rId18"/>
    <p:sldId id="745" r:id="rId19"/>
    <p:sldId id="637" r:id="rId20"/>
    <p:sldId id="638" r:id="rId21"/>
    <p:sldId id="606" r:id="rId22"/>
    <p:sldId id="673" r:id="rId23"/>
    <p:sldId id="750" r:id="rId24"/>
    <p:sldId id="751" r:id="rId25"/>
    <p:sldId id="752" r:id="rId26"/>
    <p:sldId id="753" r:id="rId27"/>
    <p:sldId id="754" r:id="rId28"/>
    <p:sldId id="755" r:id="rId29"/>
    <p:sldId id="756" r:id="rId30"/>
    <p:sldId id="757" r:id="rId31"/>
    <p:sldId id="758" r:id="rId32"/>
    <p:sldId id="759" r:id="rId33"/>
    <p:sldId id="760" r:id="rId34"/>
    <p:sldId id="746" r:id="rId35"/>
    <p:sldId id="631" r:id="rId36"/>
    <p:sldId id="779" r:id="rId37"/>
    <p:sldId id="764" r:id="rId38"/>
    <p:sldId id="780" r:id="rId39"/>
    <p:sldId id="763" r:id="rId40"/>
    <p:sldId id="761" r:id="rId41"/>
    <p:sldId id="765" r:id="rId42"/>
    <p:sldId id="767" r:id="rId43"/>
    <p:sldId id="766" r:id="rId44"/>
    <p:sldId id="773" r:id="rId45"/>
    <p:sldId id="774" r:id="rId46"/>
    <p:sldId id="775" r:id="rId47"/>
    <p:sldId id="777" r:id="rId48"/>
    <p:sldId id="776" r:id="rId49"/>
    <p:sldId id="762" r:id="rId50"/>
    <p:sldId id="768" r:id="rId51"/>
    <p:sldId id="771" r:id="rId52"/>
    <p:sldId id="772" r:id="rId53"/>
    <p:sldId id="784" r:id="rId54"/>
    <p:sldId id="783" r:id="rId55"/>
    <p:sldId id="698" r:id="rId56"/>
    <p:sldId id="749" r:id="rId57"/>
  </p:sldIdLst>
  <p:sldSz cx="9144000" cy="6858000" type="screen4x3"/>
  <p:notesSz cx="9926638" cy="679767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92"/>
    <a:srgbClr val="025CBE"/>
    <a:srgbClr val="00A1DA"/>
    <a:srgbClr val="78B832"/>
    <a:srgbClr val="F4B6B6"/>
    <a:srgbClr val="FF99FF"/>
    <a:srgbClr val="F5F5F5"/>
    <a:srgbClr val="FC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26A9D3-3000-413C-8685-18D467E767AB}" v="33" dt="2022-09-09T05:50:27.7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0" d="100"/>
          <a:sy n="110" d="100"/>
        </p:scale>
        <p:origin x="666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viewProps" Target="view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a Pšeničková" userId="S::m.psenickova_arr-nisa.cz#ext#@krajlbc.onmicrosoft.com::f9410bde-2276-4e5d-979e-d010f507077b" providerId="AD" clId="Web-{3D7B8B9E-4677-9393-51D6-34A4827FFD0A}"/>
    <pc:docChg chg="addSld modSld">
      <pc:chgData name="Martina Pšeničková" userId="S::m.psenickova_arr-nisa.cz#ext#@krajlbc.onmicrosoft.com::f9410bde-2276-4e5d-979e-d010f507077b" providerId="AD" clId="Web-{3D7B8B9E-4677-9393-51D6-34A4827FFD0A}" dt="2022-09-01T12:01:22.823" v="997" actId="20577"/>
      <pc:docMkLst>
        <pc:docMk/>
      </pc:docMkLst>
      <pc:sldChg chg="modSp">
        <pc:chgData name="Martina Pšeničková" userId="S::m.psenickova_arr-nisa.cz#ext#@krajlbc.onmicrosoft.com::f9410bde-2276-4e5d-979e-d010f507077b" providerId="AD" clId="Web-{3D7B8B9E-4677-9393-51D6-34A4827FFD0A}" dt="2022-09-01T10:41:32.493" v="49" actId="20577"/>
        <pc:sldMkLst>
          <pc:docMk/>
          <pc:sldMk cId="1158064765" sldId="756"/>
        </pc:sldMkLst>
        <pc:spChg chg="mod">
          <ac:chgData name="Martina Pšeničková" userId="S::m.psenickova_arr-nisa.cz#ext#@krajlbc.onmicrosoft.com::f9410bde-2276-4e5d-979e-d010f507077b" providerId="AD" clId="Web-{3D7B8B9E-4677-9393-51D6-34A4827FFD0A}" dt="2022-09-01T10:41:32.493" v="49" actId="20577"/>
          <ac:spMkLst>
            <pc:docMk/>
            <pc:sldMk cId="1158064765" sldId="756"/>
            <ac:spMk id="3" creationId="{DB59A20A-D61B-0691-CF41-CB505980FD69}"/>
          </ac:spMkLst>
        </pc:spChg>
      </pc:sldChg>
      <pc:sldChg chg="modSp">
        <pc:chgData name="Martina Pšeničková" userId="S::m.psenickova_arr-nisa.cz#ext#@krajlbc.onmicrosoft.com::f9410bde-2276-4e5d-979e-d010f507077b" providerId="AD" clId="Web-{3D7B8B9E-4677-9393-51D6-34A4827FFD0A}" dt="2022-09-01T10:50:48.638" v="102" actId="20577"/>
        <pc:sldMkLst>
          <pc:docMk/>
          <pc:sldMk cId="2167291486" sldId="757"/>
        </pc:sldMkLst>
        <pc:spChg chg="mod">
          <ac:chgData name="Martina Pšeničková" userId="S::m.psenickova_arr-nisa.cz#ext#@krajlbc.onmicrosoft.com::f9410bde-2276-4e5d-979e-d010f507077b" providerId="AD" clId="Web-{3D7B8B9E-4677-9393-51D6-34A4827FFD0A}" dt="2022-09-01T10:50:48.638" v="102" actId="20577"/>
          <ac:spMkLst>
            <pc:docMk/>
            <pc:sldMk cId="2167291486" sldId="757"/>
            <ac:spMk id="3" creationId="{15E48257-5E32-CEE3-891A-99503569EDFE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3D7B8B9E-4677-9393-51D6-34A4827FFD0A}" dt="2022-09-01T11:07:24.659" v="160" actId="20577"/>
        <pc:sldMkLst>
          <pc:docMk/>
          <pc:sldMk cId="1938998208" sldId="758"/>
        </pc:sldMkLst>
        <pc:spChg chg="del">
          <ac:chgData name="Martina Pšeničková" userId="S::m.psenickova_arr-nisa.cz#ext#@krajlbc.onmicrosoft.com::f9410bde-2276-4e5d-979e-d010f507077b" providerId="AD" clId="Web-{3D7B8B9E-4677-9393-51D6-34A4827FFD0A}" dt="2022-09-01T10:51:29.687" v="105"/>
          <ac:spMkLst>
            <pc:docMk/>
            <pc:sldMk cId="1938998208" sldId="758"/>
            <ac:spMk id="2" creationId="{E5DB747C-C294-AE2E-4BCA-2BE0C1D7A3B4}"/>
          </ac:spMkLst>
        </pc:spChg>
        <pc:spChg chg="mod">
          <ac:chgData name="Martina Pšeničková" userId="S::m.psenickova_arr-nisa.cz#ext#@krajlbc.onmicrosoft.com::f9410bde-2276-4e5d-979e-d010f507077b" providerId="AD" clId="Web-{3D7B8B9E-4677-9393-51D6-34A4827FFD0A}" dt="2022-09-01T11:07:01.236" v="153" actId="20577"/>
          <ac:spMkLst>
            <pc:docMk/>
            <pc:sldMk cId="1938998208" sldId="758"/>
            <ac:spMk id="3" creationId="{AD4FD81E-A801-8873-30AA-1179558F964A}"/>
          </ac:spMkLst>
        </pc:spChg>
        <pc:spChg chg="add del mod">
          <ac:chgData name="Martina Pšeničková" userId="S::m.psenickova_arr-nisa.cz#ext#@krajlbc.onmicrosoft.com::f9410bde-2276-4e5d-979e-d010f507077b" providerId="AD" clId="Web-{3D7B8B9E-4677-9393-51D6-34A4827FFD0A}" dt="2022-09-01T11:07:24.659" v="160" actId="20577"/>
          <ac:spMkLst>
            <pc:docMk/>
            <pc:sldMk cId="1938998208" sldId="758"/>
            <ac:spMk id="5" creationId="{63BF0F3E-C633-8346-93CE-A5FA002A2695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3D7B8B9E-4677-9393-51D6-34A4827FFD0A}" dt="2022-09-01T11:12:28.373" v="277" actId="14100"/>
        <pc:sldMkLst>
          <pc:docMk/>
          <pc:sldMk cId="1490275314" sldId="759"/>
        </pc:sldMkLst>
        <pc:spChg chg="del">
          <ac:chgData name="Martina Pšeničková" userId="S::m.psenickova_arr-nisa.cz#ext#@krajlbc.onmicrosoft.com::f9410bde-2276-4e5d-979e-d010f507077b" providerId="AD" clId="Web-{3D7B8B9E-4677-9393-51D6-34A4827FFD0A}" dt="2022-09-01T11:07:31.456" v="162"/>
          <ac:spMkLst>
            <pc:docMk/>
            <pc:sldMk cId="1490275314" sldId="759"/>
            <ac:spMk id="2" creationId="{A57340A3-97F3-69CB-E88F-EE2E53B086AA}"/>
          </ac:spMkLst>
        </pc:spChg>
        <pc:spChg chg="mod">
          <ac:chgData name="Martina Pšeničková" userId="S::m.psenickova_arr-nisa.cz#ext#@krajlbc.onmicrosoft.com::f9410bde-2276-4e5d-979e-d010f507077b" providerId="AD" clId="Web-{3D7B8B9E-4677-9393-51D6-34A4827FFD0A}" dt="2022-09-01T11:12:22.811" v="276" actId="20577"/>
          <ac:spMkLst>
            <pc:docMk/>
            <pc:sldMk cId="1490275314" sldId="759"/>
            <ac:spMk id="3" creationId="{1A625660-F6C4-1A47-8F6F-CBF5F09995FC}"/>
          </ac:spMkLst>
        </pc:spChg>
        <pc:spChg chg="add mod">
          <ac:chgData name="Martina Pšeničková" userId="S::m.psenickova_arr-nisa.cz#ext#@krajlbc.onmicrosoft.com::f9410bde-2276-4e5d-979e-d010f507077b" providerId="AD" clId="Web-{3D7B8B9E-4677-9393-51D6-34A4827FFD0A}" dt="2022-09-01T11:12:28.373" v="277" actId="14100"/>
          <ac:spMkLst>
            <pc:docMk/>
            <pc:sldMk cId="1490275314" sldId="759"/>
            <ac:spMk id="5" creationId="{FA5E10AA-E87A-027B-F339-B28827A5A8E6}"/>
          </ac:spMkLst>
        </pc:spChg>
      </pc:sldChg>
      <pc:sldChg chg="modSp new">
        <pc:chgData name="Martina Pšeničková" userId="S::m.psenickova_arr-nisa.cz#ext#@krajlbc.onmicrosoft.com::f9410bde-2276-4e5d-979e-d010f507077b" providerId="AD" clId="Web-{3D7B8B9E-4677-9393-51D6-34A4827FFD0A}" dt="2022-09-01T12:01:22.823" v="997" actId="20577"/>
        <pc:sldMkLst>
          <pc:docMk/>
          <pc:sldMk cId="455239466" sldId="760"/>
        </pc:sldMkLst>
        <pc:spChg chg="mod">
          <ac:chgData name="Martina Pšeničková" userId="S::m.psenickova_arr-nisa.cz#ext#@krajlbc.onmicrosoft.com::f9410bde-2276-4e5d-979e-d010f507077b" providerId="AD" clId="Web-{3D7B8B9E-4677-9393-51D6-34A4827FFD0A}" dt="2022-09-01T11:13:35.360" v="291" actId="1076"/>
          <ac:spMkLst>
            <pc:docMk/>
            <pc:sldMk cId="455239466" sldId="760"/>
            <ac:spMk id="2" creationId="{650AC7C1-9BE5-3D3C-FFE2-EE458058024C}"/>
          </ac:spMkLst>
        </pc:spChg>
        <pc:spChg chg="mod">
          <ac:chgData name="Martina Pšeničková" userId="S::m.psenickova_arr-nisa.cz#ext#@krajlbc.onmicrosoft.com::f9410bde-2276-4e5d-979e-d010f507077b" providerId="AD" clId="Web-{3D7B8B9E-4677-9393-51D6-34A4827FFD0A}" dt="2022-09-01T12:01:22.823" v="997" actId="20577"/>
          <ac:spMkLst>
            <pc:docMk/>
            <pc:sldMk cId="455239466" sldId="760"/>
            <ac:spMk id="3" creationId="{23E60AA2-6706-C662-964A-8E2F8F66FAF6}"/>
          </ac:spMkLst>
        </pc:spChg>
      </pc:sldChg>
    </pc:docChg>
  </pc:docChgLst>
  <pc:docChgLst>
    <pc:chgData name="Martina Pšeničková" userId="S::m.psenickova_arr-nisa.cz#ext#@krajlbc.onmicrosoft.com::f9410bde-2276-4e5d-979e-d010f507077b" providerId="AD" clId="Web-{ADF54221-D66E-8D4A-B050-8F85111EF698}"/>
    <pc:docChg chg="modSld">
      <pc:chgData name="Martina Pšeničková" userId="S::m.psenickova_arr-nisa.cz#ext#@krajlbc.onmicrosoft.com::f9410bde-2276-4e5d-979e-d010f507077b" providerId="AD" clId="Web-{ADF54221-D66E-8D4A-B050-8F85111EF698}" dt="2022-09-02T19:28:44.872" v="89" actId="20577"/>
      <pc:docMkLst>
        <pc:docMk/>
      </pc:docMkLst>
      <pc:sldChg chg="modSp">
        <pc:chgData name="Martina Pšeničková" userId="S::m.psenickova_arr-nisa.cz#ext#@krajlbc.onmicrosoft.com::f9410bde-2276-4e5d-979e-d010f507077b" providerId="AD" clId="Web-{ADF54221-D66E-8D4A-B050-8F85111EF698}" dt="2022-09-02T19:27:55.448" v="81" actId="14100"/>
        <pc:sldMkLst>
          <pc:docMk/>
          <pc:sldMk cId="423213018" sldId="753"/>
        </pc:sldMkLst>
        <pc:spChg chg="mod">
          <ac:chgData name="Martina Pšeničková" userId="S::m.psenickova_arr-nisa.cz#ext#@krajlbc.onmicrosoft.com::f9410bde-2276-4e5d-979e-d010f507077b" providerId="AD" clId="Web-{ADF54221-D66E-8D4A-B050-8F85111EF698}" dt="2022-09-02T19:27:55.448" v="81" actId="14100"/>
          <ac:spMkLst>
            <pc:docMk/>
            <pc:sldMk cId="423213018" sldId="753"/>
            <ac:spMk id="3" creationId="{182F1CA3-F220-7B31-0282-39869DE1A2A4}"/>
          </ac:spMkLst>
        </pc:spChg>
      </pc:sldChg>
      <pc:sldChg chg="modSp">
        <pc:chgData name="Martina Pšeničková" userId="S::m.psenickova_arr-nisa.cz#ext#@krajlbc.onmicrosoft.com::f9410bde-2276-4e5d-979e-d010f507077b" providerId="AD" clId="Web-{ADF54221-D66E-8D4A-B050-8F85111EF698}" dt="2022-09-02T19:28:25.933" v="84" actId="20577"/>
        <pc:sldMkLst>
          <pc:docMk/>
          <pc:sldMk cId="1938998208" sldId="758"/>
        </pc:sldMkLst>
        <pc:spChg chg="mod">
          <ac:chgData name="Martina Pšeničková" userId="S::m.psenickova_arr-nisa.cz#ext#@krajlbc.onmicrosoft.com::f9410bde-2276-4e5d-979e-d010f507077b" providerId="AD" clId="Web-{ADF54221-D66E-8D4A-B050-8F85111EF698}" dt="2022-09-02T19:28:25.933" v="84" actId="20577"/>
          <ac:spMkLst>
            <pc:docMk/>
            <pc:sldMk cId="1938998208" sldId="758"/>
            <ac:spMk id="3" creationId="{AD4FD81E-A801-8873-30AA-1179558F964A}"/>
          </ac:spMkLst>
        </pc:spChg>
      </pc:sldChg>
      <pc:sldChg chg="modSp">
        <pc:chgData name="Martina Pšeničková" userId="S::m.psenickova_arr-nisa.cz#ext#@krajlbc.onmicrosoft.com::f9410bde-2276-4e5d-979e-d010f507077b" providerId="AD" clId="Web-{ADF54221-D66E-8D4A-B050-8F85111EF698}" dt="2022-09-02T19:28:44.872" v="89" actId="20577"/>
        <pc:sldMkLst>
          <pc:docMk/>
          <pc:sldMk cId="1490275314" sldId="759"/>
        </pc:sldMkLst>
        <pc:spChg chg="mod">
          <ac:chgData name="Martina Pšeničková" userId="S::m.psenickova_arr-nisa.cz#ext#@krajlbc.onmicrosoft.com::f9410bde-2276-4e5d-979e-d010f507077b" providerId="AD" clId="Web-{ADF54221-D66E-8D4A-B050-8F85111EF698}" dt="2022-09-02T19:28:44.872" v="89" actId="20577"/>
          <ac:spMkLst>
            <pc:docMk/>
            <pc:sldMk cId="1490275314" sldId="759"/>
            <ac:spMk id="3" creationId="{1A625660-F6C4-1A47-8F6F-CBF5F09995FC}"/>
          </ac:spMkLst>
        </pc:spChg>
      </pc:sldChg>
    </pc:docChg>
  </pc:docChgLst>
  <pc:docChgLst>
    <pc:chgData name="Martina Pšeničková" userId="S::m.psenickova_arr-nisa.cz#ext#@krajlbc.onmicrosoft.com::f9410bde-2276-4e5d-979e-d010f507077b" providerId="AD" clId="Web-{BD51F9C3-FEDA-8B08-775A-F2CEDD17FE1B}"/>
    <pc:docChg chg="addSld modSld">
      <pc:chgData name="Martina Pšeničková" userId="S::m.psenickova_arr-nisa.cz#ext#@krajlbc.onmicrosoft.com::f9410bde-2276-4e5d-979e-d010f507077b" providerId="AD" clId="Web-{BD51F9C3-FEDA-8B08-775A-F2CEDD17FE1B}" dt="2022-09-01T09:24:57.173" v="2302" actId="20577"/>
      <pc:docMkLst>
        <pc:docMk/>
      </pc:docMkLst>
      <pc:sldChg chg="modSp">
        <pc:chgData name="Martina Pšeničková" userId="S::m.psenickova_arr-nisa.cz#ext#@krajlbc.onmicrosoft.com::f9410bde-2276-4e5d-979e-d010f507077b" providerId="AD" clId="Web-{BD51F9C3-FEDA-8B08-775A-F2CEDD17FE1B}" dt="2022-09-01T06:34:10.992" v="212" actId="14100"/>
        <pc:sldMkLst>
          <pc:docMk/>
          <pc:sldMk cId="0" sldId="312"/>
        </pc:sldMkLst>
        <pc:spChg chg="mod">
          <ac:chgData name="Martina Pšeničková" userId="S::m.psenickova_arr-nisa.cz#ext#@krajlbc.onmicrosoft.com::f9410bde-2276-4e5d-979e-d010f507077b" providerId="AD" clId="Web-{BD51F9C3-FEDA-8B08-775A-F2CEDD17FE1B}" dt="2022-09-01T06:34:10.992" v="212" actId="14100"/>
          <ac:spMkLst>
            <pc:docMk/>
            <pc:sldMk cId="0" sldId="312"/>
            <ac:spMk id="7171" creationId="{6A91A81F-12B0-4FCB-9246-43966B0FEBF8}"/>
          </ac:spMkLst>
        </pc:spChg>
      </pc:sldChg>
      <pc:sldChg chg="modSp">
        <pc:chgData name="Martina Pšeničková" userId="S::m.psenickova_arr-nisa.cz#ext#@krajlbc.onmicrosoft.com::f9410bde-2276-4e5d-979e-d010f507077b" providerId="AD" clId="Web-{BD51F9C3-FEDA-8B08-775A-F2CEDD17FE1B}" dt="2022-09-01T07:08:41.303" v="341" actId="20577"/>
        <pc:sldMkLst>
          <pc:docMk/>
          <pc:sldMk cId="0" sldId="673"/>
        </pc:sldMkLst>
        <pc:spChg chg="mod">
          <ac:chgData name="Martina Pšeničková" userId="S::m.psenickova_arr-nisa.cz#ext#@krajlbc.onmicrosoft.com::f9410bde-2276-4e5d-979e-d010f507077b" providerId="AD" clId="Web-{BD51F9C3-FEDA-8B08-775A-F2CEDD17FE1B}" dt="2022-09-01T07:08:41.303" v="341" actId="20577"/>
          <ac:spMkLst>
            <pc:docMk/>
            <pc:sldMk cId="0" sldId="673"/>
            <ac:spMk id="11267" creationId="{6CBC1545-A648-40D7-A860-78D463894F38}"/>
          </ac:spMkLst>
        </pc:spChg>
      </pc:sldChg>
      <pc:sldChg chg="addSp modSp new">
        <pc:chgData name="Martina Pšeničková" userId="S::m.psenickova_arr-nisa.cz#ext#@krajlbc.onmicrosoft.com::f9410bde-2276-4e5d-979e-d010f507077b" providerId="AD" clId="Web-{BD51F9C3-FEDA-8B08-775A-F2CEDD17FE1B}" dt="2022-09-01T07:18:57.936" v="593" actId="20577"/>
        <pc:sldMkLst>
          <pc:docMk/>
          <pc:sldMk cId="643302360" sldId="750"/>
        </pc:sldMkLst>
        <pc:spChg chg="mod">
          <ac:chgData name="Martina Pšeničková" userId="S::m.psenickova_arr-nisa.cz#ext#@krajlbc.onmicrosoft.com::f9410bde-2276-4e5d-979e-d010f507077b" providerId="AD" clId="Web-{BD51F9C3-FEDA-8B08-775A-F2CEDD17FE1B}" dt="2022-09-01T07:09:14.289" v="345" actId="20577"/>
          <ac:spMkLst>
            <pc:docMk/>
            <pc:sldMk cId="643302360" sldId="750"/>
            <ac:spMk id="2" creationId="{D474E427-1D53-DA19-BD7F-4561951C92CF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7:18:57.936" v="593" actId="20577"/>
          <ac:spMkLst>
            <pc:docMk/>
            <pc:sldMk cId="643302360" sldId="750"/>
            <ac:spMk id="3" creationId="{9EF29F82-FF6D-FF22-9D27-13F6E27559E6}"/>
          </ac:spMkLst>
        </pc:spChg>
        <pc:spChg chg="add mod">
          <ac:chgData name="Martina Pšeničková" userId="S::m.psenickova_arr-nisa.cz#ext#@krajlbc.onmicrosoft.com::f9410bde-2276-4e5d-979e-d010f507077b" providerId="AD" clId="Web-{BD51F9C3-FEDA-8B08-775A-F2CEDD17FE1B}" dt="2022-09-01T07:18:38.857" v="589" actId="1076"/>
          <ac:spMkLst>
            <pc:docMk/>
            <pc:sldMk cId="643302360" sldId="750"/>
            <ac:spMk id="4" creationId="{97ACF3CB-C83D-F53E-8720-BACCFDFA913A}"/>
          </ac:spMkLst>
        </pc:spChg>
      </pc:sldChg>
      <pc:sldChg chg="modSp new">
        <pc:chgData name="Martina Pšeničková" userId="S::m.psenickova_arr-nisa.cz#ext#@krajlbc.onmicrosoft.com::f9410bde-2276-4e5d-979e-d010f507077b" providerId="AD" clId="Web-{BD51F9C3-FEDA-8B08-775A-F2CEDD17FE1B}" dt="2022-09-01T07:51:41.884" v="1054" actId="20577"/>
        <pc:sldMkLst>
          <pc:docMk/>
          <pc:sldMk cId="3438821209" sldId="751"/>
        </pc:sldMkLst>
        <pc:spChg chg="mod">
          <ac:chgData name="Martina Pšeničková" userId="S::m.psenickova_arr-nisa.cz#ext#@krajlbc.onmicrosoft.com::f9410bde-2276-4e5d-979e-d010f507077b" providerId="AD" clId="Web-{BD51F9C3-FEDA-8B08-775A-F2CEDD17FE1B}" dt="2022-09-01T07:32:53.639" v="603" actId="1076"/>
          <ac:spMkLst>
            <pc:docMk/>
            <pc:sldMk cId="3438821209" sldId="751"/>
            <ac:spMk id="2" creationId="{FB25BDDA-A62F-6DB7-C1B2-25AD0998951C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7:51:41.884" v="1054" actId="20577"/>
          <ac:spMkLst>
            <pc:docMk/>
            <pc:sldMk cId="3438821209" sldId="751"/>
            <ac:spMk id="3" creationId="{CC22719B-AACD-09E1-3455-C12795739F5B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BD51F9C3-FEDA-8B08-775A-F2CEDD17FE1B}" dt="2022-09-01T08:01:42.828" v="1134" actId="20577"/>
        <pc:sldMkLst>
          <pc:docMk/>
          <pc:sldMk cId="3134778291" sldId="752"/>
        </pc:sldMkLst>
        <pc:spChg chg="del">
          <ac:chgData name="Martina Pšeničková" userId="S::m.psenickova_arr-nisa.cz#ext#@krajlbc.onmicrosoft.com::f9410bde-2276-4e5d-979e-d010f507077b" providerId="AD" clId="Web-{BD51F9C3-FEDA-8B08-775A-F2CEDD17FE1B}" dt="2022-09-01T07:52:02.853" v="1057"/>
          <ac:spMkLst>
            <pc:docMk/>
            <pc:sldMk cId="3134778291" sldId="752"/>
            <ac:spMk id="2" creationId="{7978721C-DFA0-DDAF-0CF4-7D684A79E5BC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8:01:42.828" v="1134" actId="20577"/>
          <ac:spMkLst>
            <pc:docMk/>
            <pc:sldMk cId="3134778291" sldId="752"/>
            <ac:spMk id="3" creationId="{25BB567B-B0AF-D5B3-8CD8-4FCFEEFD98B9}"/>
          </ac:spMkLst>
        </pc:spChg>
        <pc:spChg chg="add mod">
          <ac:chgData name="Martina Pšeničková" userId="S::m.psenickova_arr-nisa.cz#ext#@krajlbc.onmicrosoft.com::f9410bde-2276-4e5d-979e-d010f507077b" providerId="AD" clId="Web-{BD51F9C3-FEDA-8B08-775A-F2CEDD17FE1B}" dt="2022-09-01T07:54:40" v="1059" actId="20577"/>
          <ac:spMkLst>
            <pc:docMk/>
            <pc:sldMk cId="3134778291" sldId="752"/>
            <ac:spMk id="5" creationId="{25825915-FF91-10B2-59C1-9C678CE787B0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BD51F9C3-FEDA-8B08-775A-F2CEDD17FE1B}" dt="2022-09-01T08:13:00.197" v="1317" actId="20577"/>
        <pc:sldMkLst>
          <pc:docMk/>
          <pc:sldMk cId="423213018" sldId="753"/>
        </pc:sldMkLst>
        <pc:spChg chg="del">
          <ac:chgData name="Martina Pšeničková" userId="S::m.psenickova_arr-nisa.cz#ext#@krajlbc.onmicrosoft.com::f9410bde-2276-4e5d-979e-d010f507077b" providerId="AD" clId="Web-{BD51F9C3-FEDA-8B08-775A-F2CEDD17FE1B}" dt="2022-09-01T08:01:55.922" v="1137"/>
          <ac:spMkLst>
            <pc:docMk/>
            <pc:sldMk cId="423213018" sldId="753"/>
            <ac:spMk id="2" creationId="{19A1F776-6132-903B-A74D-4A7F4FF57A6C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8:13:00.197" v="1317" actId="20577"/>
          <ac:spMkLst>
            <pc:docMk/>
            <pc:sldMk cId="423213018" sldId="753"/>
            <ac:spMk id="3" creationId="{182F1CA3-F220-7B31-0282-39869DE1A2A4}"/>
          </ac:spMkLst>
        </pc:spChg>
        <pc:spChg chg="add mod">
          <ac:chgData name="Martina Pšeničková" userId="S::m.psenickova_arr-nisa.cz#ext#@krajlbc.onmicrosoft.com::f9410bde-2276-4e5d-979e-d010f507077b" providerId="AD" clId="Web-{BD51F9C3-FEDA-8B08-775A-F2CEDD17FE1B}" dt="2022-09-01T08:02:17.376" v="1165" actId="20577"/>
          <ac:spMkLst>
            <pc:docMk/>
            <pc:sldMk cId="423213018" sldId="753"/>
            <ac:spMk id="5" creationId="{6F12FBAF-0D72-1E01-A552-E5349AA129B6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BD51F9C3-FEDA-8B08-775A-F2CEDD17FE1B}" dt="2022-09-01T08:07:51.576" v="1283" actId="20577"/>
        <pc:sldMkLst>
          <pc:docMk/>
          <pc:sldMk cId="3039181942" sldId="754"/>
        </pc:sldMkLst>
        <pc:spChg chg="del">
          <ac:chgData name="Martina Pšeničková" userId="S::m.psenickova_arr-nisa.cz#ext#@krajlbc.onmicrosoft.com::f9410bde-2276-4e5d-979e-d010f507077b" providerId="AD" clId="Web-{BD51F9C3-FEDA-8B08-775A-F2CEDD17FE1B}" dt="2022-09-01T08:05:52.259" v="1206"/>
          <ac:spMkLst>
            <pc:docMk/>
            <pc:sldMk cId="3039181942" sldId="754"/>
            <ac:spMk id="2" creationId="{BA7D4681-FEE4-E8B5-23FD-7126A195B18B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8:07:51.576" v="1283" actId="20577"/>
          <ac:spMkLst>
            <pc:docMk/>
            <pc:sldMk cId="3039181942" sldId="754"/>
            <ac:spMk id="3" creationId="{F6E821F9-679A-A7D4-9BFE-9F2CE7478E9C}"/>
          </ac:spMkLst>
        </pc:spChg>
        <pc:spChg chg="add mod">
          <ac:chgData name="Martina Pšeničková" userId="S::m.psenickova_arr-nisa.cz#ext#@krajlbc.onmicrosoft.com::f9410bde-2276-4e5d-979e-d010f507077b" providerId="AD" clId="Web-{BD51F9C3-FEDA-8B08-775A-F2CEDD17FE1B}" dt="2022-09-01T08:06:27.808" v="1211" actId="20577"/>
          <ac:spMkLst>
            <pc:docMk/>
            <pc:sldMk cId="3039181942" sldId="754"/>
            <ac:spMk id="5" creationId="{4340CB77-3882-4F45-B777-03795A7CB396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BD51F9C3-FEDA-8B08-775A-F2CEDD17FE1B}" dt="2022-09-01T08:28:27.091" v="1450" actId="14100"/>
        <pc:sldMkLst>
          <pc:docMk/>
          <pc:sldMk cId="3092713044" sldId="755"/>
        </pc:sldMkLst>
        <pc:spChg chg="del">
          <ac:chgData name="Martina Pšeničková" userId="S::m.psenickova_arr-nisa.cz#ext#@krajlbc.onmicrosoft.com::f9410bde-2276-4e5d-979e-d010f507077b" providerId="AD" clId="Web-{BD51F9C3-FEDA-8B08-775A-F2CEDD17FE1B}" dt="2022-09-01T08:14:32.748" v="1324"/>
          <ac:spMkLst>
            <pc:docMk/>
            <pc:sldMk cId="3092713044" sldId="755"/>
            <ac:spMk id="2" creationId="{356822A0-D16E-5F8D-A197-7120A92ACBB2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8:28:27.091" v="1450" actId="14100"/>
          <ac:spMkLst>
            <pc:docMk/>
            <pc:sldMk cId="3092713044" sldId="755"/>
            <ac:spMk id="3" creationId="{2FDFDADD-A9D8-4491-36F3-B4B51361D624}"/>
          </ac:spMkLst>
        </pc:spChg>
        <pc:spChg chg="add mod">
          <ac:chgData name="Martina Pšeničková" userId="S::m.psenickova_arr-nisa.cz#ext#@krajlbc.onmicrosoft.com::f9410bde-2276-4e5d-979e-d010f507077b" providerId="AD" clId="Web-{BD51F9C3-FEDA-8B08-775A-F2CEDD17FE1B}" dt="2022-09-01T08:14:29.638" v="1323" actId="20577"/>
          <ac:spMkLst>
            <pc:docMk/>
            <pc:sldMk cId="3092713044" sldId="755"/>
            <ac:spMk id="5" creationId="{C1DB07EA-9074-B736-2F3E-F7EBEF823EBE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BD51F9C3-FEDA-8B08-775A-F2CEDD17FE1B}" dt="2022-09-01T09:21:49.478" v="2153" actId="20577"/>
        <pc:sldMkLst>
          <pc:docMk/>
          <pc:sldMk cId="1158064765" sldId="756"/>
        </pc:sldMkLst>
        <pc:spChg chg="del">
          <ac:chgData name="Martina Pšeničková" userId="S::m.psenickova_arr-nisa.cz#ext#@krajlbc.onmicrosoft.com::f9410bde-2276-4e5d-979e-d010f507077b" providerId="AD" clId="Web-{BD51F9C3-FEDA-8B08-775A-F2CEDD17FE1B}" dt="2022-09-01T08:28:57.952" v="1453"/>
          <ac:spMkLst>
            <pc:docMk/>
            <pc:sldMk cId="1158064765" sldId="756"/>
            <ac:spMk id="2" creationId="{24DDD760-269C-683B-34F1-5A00F1CBD3D6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9:21:49.478" v="2153" actId="20577"/>
          <ac:spMkLst>
            <pc:docMk/>
            <pc:sldMk cId="1158064765" sldId="756"/>
            <ac:spMk id="3" creationId="{DB59A20A-D61B-0691-CF41-CB505980FD69}"/>
          </ac:spMkLst>
        </pc:spChg>
        <pc:spChg chg="add mod">
          <ac:chgData name="Martina Pšeničková" userId="S::m.psenickova_arr-nisa.cz#ext#@krajlbc.onmicrosoft.com::f9410bde-2276-4e5d-979e-d010f507077b" providerId="AD" clId="Web-{BD51F9C3-FEDA-8B08-775A-F2CEDD17FE1B}" dt="2022-09-01T08:29:14.515" v="1459" actId="20577"/>
          <ac:spMkLst>
            <pc:docMk/>
            <pc:sldMk cId="1158064765" sldId="756"/>
            <ac:spMk id="5" creationId="{A403B131-59D0-8FF6-7118-97B28623A4C7}"/>
          </ac:spMkLst>
        </pc:spChg>
      </pc:sldChg>
      <pc:sldChg chg="addSp delSp modSp new">
        <pc:chgData name="Martina Pšeničková" userId="S::m.psenickova_arr-nisa.cz#ext#@krajlbc.onmicrosoft.com::f9410bde-2276-4e5d-979e-d010f507077b" providerId="AD" clId="Web-{BD51F9C3-FEDA-8B08-775A-F2CEDD17FE1B}" dt="2022-09-01T09:24:57.173" v="2302" actId="20577"/>
        <pc:sldMkLst>
          <pc:docMk/>
          <pc:sldMk cId="2167291486" sldId="757"/>
        </pc:sldMkLst>
        <pc:spChg chg="del">
          <ac:chgData name="Martina Pšeničková" userId="S::m.psenickova_arr-nisa.cz#ext#@krajlbc.onmicrosoft.com::f9410bde-2276-4e5d-979e-d010f507077b" providerId="AD" clId="Web-{BD51F9C3-FEDA-8B08-775A-F2CEDD17FE1B}" dt="2022-09-01T09:14:15.711" v="1957"/>
          <ac:spMkLst>
            <pc:docMk/>
            <pc:sldMk cId="2167291486" sldId="757"/>
            <ac:spMk id="2" creationId="{757D5B78-227D-A7BA-D84F-30D2F14D2BC1}"/>
          </ac:spMkLst>
        </pc:spChg>
        <pc:spChg chg="mod">
          <ac:chgData name="Martina Pšeničková" userId="S::m.psenickova_arr-nisa.cz#ext#@krajlbc.onmicrosoft.com::f9410bde-2276-4e5d-979e-d010f507077b" providerId="AD" clId="Web-{BD51F9C3-FEDA-8B08-775A-F2CEDD17FE1B}" dt="2022-09-01T09:24:57.173" v="2302" actId="20577"/>
          <ac:spMkLst>
            <pc:docMk/>
            <pc:sldMk cId="2167291486" sldId="757"/>
            <ac:spMk id="3" creationId="{15E48257-5E32-CEE3-891A-99503569EDFE}"/>
          </ac:spMkLst>
        </pc:spChg>
        <pc:spChg chg="add">
          <ac:chgData name="Martina Pšeničková" userId="S::m.psenickova_arr-nisa.cz#ext#@krajlbc.onmicrosoft.com::f9410bde-2276-4e5d-979e-d010f507077b" providerId="AD" clId="Web-{BD51F9C3-FEDA-8B08-775A-F2CEDD17FE1B}" dt="2022-09-01T09:14:13.914" v="1956"/>
          <ac:spMkLst>
            <pc:docMk/>
            <pc:sldMk cId="2167291486" sldId="757"/>
            <ac:spMk id="5" creationId="{818D273E-1EB6-1A79-9F00-D0E0814F448C}"/>
          </ac:spMkLst>
        </pc:spChg>
      </pc:sldChg>
    </pc:docChg>
  </pc:docChgLst>
  <pc:docChgLst>
    <pc:chgData name="Pavlína Kočnarová" userId="2d5d7464-9986-4692-a54b-e26fb537d5b0" providerId="ADAL" clId="{4A114DBE-B43C-4A46-AF9F-FB57A3548158}"/>
    <pc:docChg chg="undo redo custSel modSld">
      <pc:chgData name="Pavlína Kočnarová" userId="2d5d7464-9986-4692-a54b-e26fb537d5b0" providerId="ADAL" clId="{4A114DBE-B43C-4A46-AF9F-FB57A3548158}" dt="2021-12-01T09:19:52.285" v="12" actId="6549"/>
      <pc:docMkLst>
        <pc:docMk/>
      </pc:docMkLst>
      <pc:sldChg chg="modSp mod">
        <pc:chgData name="Pavlína Kočnarová" userId="2d5d7464-9986-4692-a54b-e26fb537d5b0" providerId="ADAL" clId="{4A114DBE-B43C-4A46-AF9F-FB57A3548158}" dt="2021-12-01T09:19:52.285" v="12" actId="6549"/>
        <pc:sldMkLst>
          <pc:docMk/>
          <pc:sldMk cId="0" sldId="601"/>
        </pc:sldMkLst>
        <pc:spChg chg="mod">
          <ac:chgData name="Pavlína Kočnarová" userId="2d5d7464-9986-4692-a54b-e26fb537d5b0" providerId="ADAL" clId="{4A114DBE-B43C-4A46-AF9F-FB57A3548158}" dt="2021-12-01T09:19:52.285" v="12" actId="6549"/>
          <ac:spMkLst>
            <pc:docMk/>
            <pc:sldMk cId="0" sldId="601"/>
            <ac:spMk id="50179" creationId="{6325183B-9FE1-4210-8579-3AAB2AEF25C2}"/>
          </ac:spMkLst>
        </pc:spChg>
      </pc:sldChg>
    </pc:docChg>
  </pc:docChgLst>
  <pc:docChgLst>
    <pc:chgData name="Milan Pštross" userId="d440ea9d-c26c-4163-93e5-924c500dd82e" providerId="ADAL" clId="{692746A3-3AA5-4AAA-B663-7932265CA006}"/>
    <pc:docChg chg="addSld modSld">
      <pc:chgData name="Milan Pštross" userId="d440ea9d-c26c-4163-93e5-924c500dd82e" providerId="ADAL" clId="{692746A3-3AA5-4AAA-B663-7932265CA006}" dt="2021-11-29T13:36:29.754" v="0"/>
      <pc:docMkLst>
        <pc:docMk/>
      </pc:docMkLst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2325043926" sldId="710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790716209" sldId="711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3057581540" sldId="712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3238777567" sldId="713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3619342778" sldId="714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3978325933" sldId="715"/>
        </pc:sldMkLst>
      </pc:sldChg>
      <pc:sldChg chg="add">
        <pc:chgData name="Milan Pštross" userId="d440ea9d-c26c-4163-93e5-924c500dd82e" providerId="ADAL" clId="{692746A3-3AA5-4AAA-B663-7932265CA006}" dt="2021-11-29T13:36:29.754" v="0"/>
        <pc:sldMkLst>
          <pc:docMk/>
          <pc:sldMk cId="2808596997" sldId="716"/>
        </pc:sldMkLst>
      </pc:sldChg>
    </pc:docChg>
  </pc:docChgLst>
  <pc:docChgLst>
    <pc:chgData name="Lukáš Jokl" userId="S::l.jokl_arr-nisa.cz#ext#@krajlbc.onmicrosoft.com::68f12022-2448-454d-9c07-5584fa8cf9f7" providerId="AD" clId="Web-{029F54E2-B266-EF41-9DE4-3627AABAC9F1}"/>
    <pc:docChg chg="modSld">
      <pc:chgData name="Lukáš Jokl" userId="S::l.jokl_arr-nisa.cz#ext#@krajlbc.onmicrosoft.com::68f12022-2448-454d-9c07-5584fa8cf9f7" providerId="AD" clId="Web-{029F54E2-B266-EF41-9DE4-3627AABAC9F1}" dt="2022-05-24T13:21:25.383" v="0" actId="20577"/>
      <pc:docMkLst>
        <pc:docMk/>
      </pc:docMkLst>
      <pc:sldChg chg="modSp">
        <pc:chgData name="Lukáš Jokl" userId="S::l.jokl_arr-nisa.cz#ext#@krajlbc.onmicrosoft.com::68f12022-2448-454d-9c07-5584fa8cf9f7" providerId="AD" clId="Web-{029F54E2-B266-EF41-9DE4-3627AABAC9F1}" dt="2022-05-24T13:21:25.383" v="0" actId="20577"/>
        <pc:sldMkLst>
          <pc:docMk/>
          <pc:sldMk cId="3713437602" sldId="736"/>
        </pc:sldMkLst>
        <pc:spChg chg="mod">
          <ac:chgData name="Lukáš Jokl" userId="S::l.jokl_arr-nisa.cz#ext#@krajlbc.onmicrosoft.com::68f12022-2448-454d-9c07-5584fa8cf9f7" providerId="AD" clId="Web-{029F54E2-B266-EF41-9DE4-3627AABAC9F1}" dt="2022-05-24T13:21:25.383" v="0" actId="20577"/>
          <ac:spMkLst>
            <pc:docMk/>
            <pc:sldMk cId="3713437602" sldId="736"/>
            <ac:spMk id="53252" creationId="{756D975C-102F-4D74-B1CF-86EF6420A8C1}"/>
          </ac:spMkLst>
        </pc:spChg>
      </pc:sldChg>
    </pc:docChg>
  </pc:docChgLst>
  <pc:docChgLst>
    <pc:chgData name="Martina Pšeničková" userId="729e6507-f38c-4c2c-9032-a0d5a677ce3f" providerId="ADAL" clId="{46332F33-D191-4C4F-B22E-E77D0B7D6B56}"/>
    <pc:docChg chg="custSel addSld modSld">
      <pc:chgData name="Martina Pšeničková" userId="729e6507-f38c-4c2c-9032-a0d5a677ce3f" providerId="ADAL" clId="{46332F33-D191-4C4F-B22E-E77D0B7D6B56}" dt="2021-11-29T09:22:14.187" v="1874" actId="20577"/>
      <pc:docMkLst>
        <pc:docMk/>
      </pc:docMkLst>
      <pc:sldChg chg="modSp mod">
        <pc:chgData name="Martina Pšeničková" userId="729e6507-f38c-4c2c-9032-a0d5a677ce3f" providerId="ADAL" clId="{46332F33-D191-4C4F-B22E-E77D0B7D6B56}" dt="2021-11-26T09:51:43.130" v="7" actId="313"/>
        <pc:sldMkLst>
          <pc:docMk/>
          <pc:sldMk cId="0" sldId="312"/>
        </pc:sldMkLst>
        <pc:spChg chg="mod">
          <ac:chgData name="Martina Pšeničková" userId="729e6507-f38c-4c2c-9032-a0d5a677ce3f" providerId="ADAL" clId="{46332F33-D191-4C4F-B22E-E77D0B7D6B56}" dt="2021-11-26T09:51:43.130" v="7" actId="313"/>
          <ac:spMkLst>
            <pc:docMk/>
            <pc:sldMk cId="0" sldId="312"/>
            <ac:spMk id="7171" creationId="{6A91A81F-12B0-4FCB-9246-43966B0FEBF8}"/>
          </ac:spMkLst>
        </pc:spChg>
      </pc:sldChg>
      <pc:sldChg chg="addSp delSp modSp mod">
        <pc:chgData name="Martina Pšeničková" userId="729e6507-f38c-4c2c-9032-a0d5a677ce3f" providerId="ADAL" clId="{46332F33-D191-4C4F-B22E-E77D0B7D6B56}" dt="2021-11-26T13:10:50.660" v="987" actId="20577"/>
        <pc:sldMkLst>
          <pc:docMk/>
          <pc:sldMk cId="0" sldId="324"/>
        </pc:sldMkLst>
        <pc:spChg chg="add mod">
          <ac:chgData name="Martina Pšeničková" userId="729e6507-f38c-4c2c-9032-a0d5a677ce3f" providerId="ADAL" clId="{46332F33-D191-4C4F-B22E-E77D0B7D6B56}" dt="2021-11-26T13:10:50.660" v="987" actId="20577"/>
          <ac:spMkLst>
            <pc:docMk/>
            <pc:sldMk cId="0" sldId="324"/>
            <ac:spMk id="2" creationId="{63B5A3F9-EDF0-41DC-A6E5-BA9085DB888E}"/>
          </ac:spMkLst>
        </pc:spChg>
        <pc:graphicFrameChg chg="del modGraphic">
          <ac:chgData name="Martina Pšeničková" userId="729e6507-f38c-4c2c-9032-a0d5a677ce3f" providerId="ADAL" clId="{46332F33-D191-4C4F-B22E-E77D0B7D6B56}" dt="2021-11-26T10:05:14.956" v="138" actId="478"/>
          <ac:graphicFrameMkLst>
            <pc:docMk/>
            <pc:sldMk cId="0" sldId="324"/>
            <ac:graphicFrameMk id="5" creationId="{E7BF712A-608A-47F4-820C-4A2A4459044F}"/>
          </ac:graphicFrameMkLst>
        </pc:graphicFrameChg>
      </pc:sldChg>
      <pc:sldChg chg="modSp mod">
        <pc:chgData name="Martina Pšeničková" userId="729e6507-f38c-4c2c-9032-a0d5a677ce3f" providerId="ADAL" clId="{46332F33-D191-4C4F-B22E-E77D0B7D6B56}" dt="2021-11-29T09:22:14.187" v="1874" actId="20577"/>
        <pc:sldMkLst>
          <pc:docMk/>
          <pc:sldMk cId="0" sldId="584"/>
        </pc:sldMkLst>
        <pc:spChg chg="mod">
          <ac:chgData name="Martina Pšeničková" userId="729e6507-f38c-4c2c-9032-a0d5a677ce3f" providerId="ADAL" clId="{46332F33-D191-4C4F-B22E-E77D0B7D6B56}" dt="2021-11-29T09:22:14.187" v="1874" actId="20577"/>
          <ac:spMkLst>
            <pc:docMk/>
            <pc:sldMk cId="0" sldId="584"/>
            <ac:spMk id="51203" creationId="{F9BA70D6-A9C0-402A-B957-9BE9BFB1B16F}"/>
          </ac:spMkLst>
        </pc:spChg>
      </pc:sldChg>
      <pc:sldChg chg="modSp mod">
        <pc:chgData name="Martina Pšeničková" userId="729e6507-f38c-4c2c-9032-a0d5a677ce3f" providerId="ADAL" clId="{46332F33-D191-4C4F-B22E-E77D0B7D6B56}" dt="2021-11-26T10:04:25.698" v="133" actId="6549"/>
        <pc:sldMkLst>
          <pc:docMk/>
          <pc:sldMk cId="0" sldId="690"/>
        </pc:sldMkLst>
        <pc:graphicFrameChg chg="mod modGraphic">
          <ac:chgData name="Martina Pšeničková" userId="729e6507-f38c-4c2c-9032-a0d5a677ce3f" providerId="ADAL" clId="{46332F33-D191-4C4F-B22E-E77D0B7D6B56}" dt="2021-11-26T10:04:25.698" v="133" actId="6549"/>
          <ac:graphicFrameMkLst>
            <pc:docMk/>
            <pc:sldMk cId="0" sldId="690"/>
            <ac:graphicFrameMk id="5" creationId="{C9E68088-C224-4795-B7F9-3BC55F708A11}"/>
          </ac:graphicFrameMkLst>
        </pc:graphicFrameChg>
      </pc:sldChg>
      <pc:sldChg chg="modSp new mod">
        <pc:chgData name="Martina Pšeničková" userId="729e6507-f38c-4c2c-9032-a0d5a677ce3f" providerId="ADAL" clId="{46332F33-D191-4C4F-B22E-E77D0B7D6B56}" dt="2021-11-29T07:44:39.710" v="1864" actId="14100"/>
        <pc:sldMkLst>
          <pc:docMk/>
          <pc:sldMk cId="1814432504" sldId="708"/>
        </pc:sldMkLst>
        <pc:spChg chg="mod">
          <ac:chgData name="Martina Pšeničková" userId="729e6507-f38c-4c2c-9032-a0d5a677ce3f" providerId="ADAL" clId="{46332F33-D191-4C4F-B22E-E77D0B7D6B56}" dt="2021-11-29T07:33:54.379" v="1065" actId="122"/>
          <ac:spMkLst>
            <pc:docMk/>
            <pc:sldMk cId="1814432504" sldId="708"/>
            <ac:spMk id="2" creationId="{091BE588-4B76-4D9A-A2FF-4E14161F30F5}"/>
          </ac:spMkLst>
        </pc:spChg>
        <pc:spChg chg="mod">
          <ac:chgData name="Martina Pšeničková" userId="729e6507-f38c-4c2c-9032-a0d5a677ce3f" providerId="ADAL" clId="{46332F33-D191-4C4F-B22E-E77D0B7D6B56}" dt="2021-11-29T07:44:39.710" v="1864" actId="14100"/>
          <ac:spMkLst>
            <pc:docMk/>
            <pc:sldMk cId="1814432504" sldId="708"/>
            <ac:spMk id="3" creationId="{A92B9816-AEAD-49D1-9F00-D32139D5A805}"/>
          </ac:spMkLst>
        </pc:spChg>
      </pc:sldChg>
    </pc:docChg>
  </pc:docChgLst>
  <pc:docChgLst>
    <pc:chgData name="Martina Pšeničková" userId="S::m.psenickova_arr-nisa.cz#ext#@krajlbc.onmicrosoft.com::f9410bde-2276-4e5d-979e-d010f507077b" providerId="AD" clId="Web-{3FBB8EA2-F53E-DE59-637A-E0D24EC07B27}"/>
    <pc:docChg chg="delSld modSld">
      <pc:chgData name="Martina Pšeničková" userId="S::m.psenickova_arr-nisa.cz#ext#@krajlbc.onmicrosoft.com::f9410bde-2276-4e5d-979e-d010f507077b" providerId="AD" clId="Web-{3FBB8EA2-F53E-DE59-637A-E0D24EC07B27}" dt="2022-09-02T07:08:43.881" v="265" actId="20577"/>
      <pc:docMkLst>
        <pc:docMk/>
      </pc:docMkLst>
      <pc:sldChg chg="del">
        <pc:chgData name="Martina Pšeničková" userId="S::m.psenickova_arr-nisa.cz#ext#@krajlbc.onmicrosoft.com::f9410bde-2276-4e5d-979e-d010f507077b" providerId="AD" clId="Web-{3FBB8EA2-F53E-DE59-637A-E0D24EC07B27}" dt="2022-09-02T06:53:27.134" v="249"/>
        <pc:sldMkLst>
          <pc:docMk/>
          <pc:sldMk cId="0" sldId="584"/>
        </pc:sldMkLst>
      </pc:sldChg>
      <pc:sldChg chg="modSp">
        <pc:chgData name="Martina Pšeničková" userId="S::m.psenickova_arr-nisa.cz#ext#@krajlbc.onmicrosoft.com::f9410bde-2276-4e5d-979e-d010f507077b" providerId="AD" clId="Web-{3FBB8EA2-F53E-DE59-637A-E0D24EC07B27}" dt="2022-09-02T06:53:45.369" v="255" actId="20577"/>
        <pc:sldMkLst>
          <pc:docMk/>
          <pc:sldMk cId="33446801" sldId="700"/>
        </pc:sldMkLst>
        <pc:spChg chg="mod">
          <ac:chgData name="Martina Pšeničková" userId="S::m.psenickova_arr-nisa.cz#ext#@krajlbc.onmicrosoft.com::f9410bde-2276-4e5d-979e-d010f507077b" providerId="AD" clId="Web-{3FBB8EA2-F53E-DE59-637A-E0D24EC07B27}" dt="2022-09-02T06:53:45.369" v="255" actId="20577"/>
          <ac:spMkLst>
            <pc:docMk/>
            <pc:sldMk cId="33446801" sldId="700"/>
            <ac:spMk id="11267" creationId="{6CBC1545-A648-40D7-A860-78D463894F38}"/>
          </ac:spMkLst>
        </pc:spChg>
      </pc:sldChg>
      <pc:sldChg chg="del">
        <pc:chgData name="Martina Pšeničková" userId="S::m.psenickova_arr-nisa.cz#ext#@krajlbc.onmicrosoft.com::f9410bde-2276-4e5d-979e-d010f507077b" providerId="AD" clId="Web-{3FBB8EA2-F53E-DE59-637A-E0D24EC07B27}" dt="2022-09-02T06:53:28.962" v="250"/>
        <pc:sldMkLst>
          <pc:docMk/>
          <pc:sldMk cId="719809439" sldId="748"/>
        </pc:sldMkLst>
      </pc:sldChg>
      <pc:sldChg chg="modSp">
        <pc:chgData name="Martina Pšeničková" userId="S::m.psenickova_arr-nisa.cz#ext#@krajlbc.onmicrosoft.com::f9410bde-2276-4e5d-979e-d010f507077b" providerId="AD" clId="Web-{3FBB8EA2-F53E-DE59-637A-E0D24EC07B27}" dt="2022-09-02T06:30:00.090" v="4" actId="20577"/>
        <pc:sldMkLst>
          <pc:docMk/>
          <pc:sldMk cId="1158064765" sldId="756"/>
        </pc:sldMkLst>
        <pc:spChg chg="mod">
          <ac:chgData name="Martina Pšeničková" userId="S::m.psenickova_arr-nisa.cz#ext#@krajlbc.onmicrosoft.com::f9410bde-2276-4e5d-979e-d010f507077b" providerId="AD" clId="Web-{3FBB8EA2-F53E-DE59-637A-E0D24EC07B27}" dt="2022-09-02T06:30:00.090" v="4" actId="20577"/>
          <ac:spMkLst>
            <pc:docMk/>
            <pc:sldMk cId="1158064765" sldId="756"/>
            <ac:spMk id="3" creationId="{DB59A20A-D61B-0691-CF41-CB505980FD69}"/>
          </ac:spMkLst>
        </pc:spChg>
      </pc:sldChg>
      <pc:sldChg chg="modSp">
        <pc:chgData name="Martina Pšeničková" userId="S::m.psenickova_arr-nisa.cz#ext#@krajlbc.onmicrosoft.com::f9410bde-2276-4e5d-979e-d010f507077b" providerId="AD" clId="Web-{3FBB8EA2-F53E-DE59-637A-E0D24EC07B27}" dt="2022-09-02T06:31:54.156" v="12" actId="20577"/>
        <pc:sldMkLst>
          <pc:docMk/>
          <pc:sldMk cId="2167291486" sldId="757"/>
        </pc:sldMkLst>
        <pc:spChg chg="mod">
          <ac:chgData name="Martina Pšeničková" userId="S::m.psenickova_arr-nisa.cz#ext#@krajlbc.onmicrosoft.com::f9410bde-2276-4e5d-979e-d010f507077b" providerId="AD" clId="Web-{3FBB8EA2-F53E-DE59-637A-E0D24EC07B27}" dt="2022-09-02T06:31:54.156" v="12" actId="20577"/>
          <ac:spMkLst>
            <pc:docMk/>
            <pc:sldMk cId="2167291486" sldId="757"/>
            <ac:spMk id="3" creationId="{15E48257-5E32-CEE3-891A-99503569EDFE}"/>
          </ac:spMkLst>
        </pc:spChg>
      </pc:sldChg>
      <pc:sldChg chg="modSp">
        <pc:chgData name="Martina Pšeničková" userId="S::m.psenickova_arr-nisa.cz#ext#@krajlbc.onmicrosoft.com::f9410bde-2276-4e5d-979e-d010f507077b" providerId="AD" clId="Web-{3FBB8EA2-F53E-DE59-637A-E0D24EC07B27}" dt="2022-09-02T07:08:43.881" v="265" actId="20577"/>
        <pc:sldMkLst>
          <pc:docMk/>
          <pc:sldMk cId="1938998208" sldId="758"/>
        </pc:sldMkLst>
        <pc:spChg chg="mod">
          <ac:chgData name="Martina Pšeničková" userId="S::m.psenickova_arr-nisa.cz#ext#@krajlbc.onmicrosoft.com::f9410bde-2276-4e5d-979e-d010f507077b" providerId="AD" clId="Web-{3FBB8EA2-F53E-DE59-637A-E0D24EC07B27}" dt="2022-09-02T07:08:43.881" v="265" actId="20577"/>
          <ac:spMkLst>
            <pc:docMk/>
            <pc:sldMk cId="1938998208" sldId="758"/>
            <ac:spMk id="3" creationId="{AD4FD81E-A801-8873-30AA-1179558F964A}"/>
          </ac:spMkLst>
        </pc:spChg>
      </pc:sldChg>
      <pc:sldChg chg="modSp">
        <pc:chgData name="Martina Pšeničková" userId="S::m.psenickova_arr-nisa.cz#ext#@krajlbc.onmicrosoft.com::f9410bde-2276-4e5d-979e-d010f507077b" providerId="AD" clId="Web-{3FBB8EA2-F53E-DE59-637A-E0D24EC07B27}" dt="2022-09-02T06:52:57.773" v="248" actId="20577"/>
        <pc:sldMkLst>
          <pc:docMk/>
          <pc:sldMk cId="455239466" sldId="760"/>
        </pc:sldMkLst>
        <pc:spChg chg="mod">
          <ac:chgData name="Martina Pšeničková" userId="S::m.psenickova_arr-nisa.cz#ext#@krajlbc.onmicrosoft.com::f9410bde-2276-4e5d-979e-d010f507077b" providerId="AD" clId="Web-{3FBB8EA2-F53E-DE59-637A-E0D24EC07B27}" dt="2022-09-02T06:52:57.773" v="248" actId="20577"/>
          <ac:spMkLst>
            <pc:docMk/>
            <pc:sldMk cId="455239466" sldId="760"/>
            <ac:spMk id="3" creationId="{23E60AA2-6706-C662-964A-8E2F8F66FAF6}"/>
          </ac:spMkLst>
        </pc:spChg>
      </pc:sldChg>
    </pc:docChg>
  </pc:docChgLst>
  <pc:docChgLst>
    <pc:chgData name="Lukáš Jokl" userId="S::l.jokl_arr-nisa.cz#ext#@krajlbc.onmicrosoft.com::68f12022-2448-454d-9c07-5584fa8cf9f7" providerId="AD" clId="Web-{B9B73CE6-A490-7D2D-4589-67F91C58683E}"/>
    <pc:docChg chg="addSld modSld">
      <pc:chgData name="Lukáš Jokl" userId="S::l.jokl_arr-nisa.cz#ext#@krajlbc.onmicrosoft.com::68f12022-2448-454d-9c07-5584fa8cf9f7" providerId="AD" clId="Web-{B9B73CE6-A490-7D2D-4589-67F91C58683E}" dt="2022-05-24T13:05:07.030" v="13" actId="1076"/>
      <pc:docMkLst>
        <pc:docMk/>
      </pc:docMkLst>
      <pc:sldChg chg="modSp">
        <pc:chgData name="Lukáš Jokl" userId="S::l.jokl_arr-nisa.cz#ext#@krajlbc.onmicrosoft.com::68f12022-2448-454d-9c07-5584fa8cf9f7" providerId="AD" clId="Web-{B9B73CE6-A490-7D2D-4589-67F91C58683E}" dt="2022-05-24T13:02:43.244" v="4" actId="20577"/>
        <pc:sldMkLst>
          <pc:docMk/>
          <pc:sldMk cId="764446994" sldId="734"/>
        </pc:sldMkLst>
        <pc:spChg chg="mod">
          <ac:chgData name="Lukáš Jokl" userId="S::l.jokl_arr-nisa.cz#ext#@krajlbc.onmicrosoft.com::68f12022-2448-454d-9c07-5584fa8cf9f7" providerId="AD" clId="Web-{B9B73CE6-A490-7D2D-4589-67F91C58683E}" dt="2022-05-24T13:02:43.244" v="4" actId="20577"/>
          <ac:spMkLst>
            <pc:docMk/>
            <pc:sldMk cId="764446994" sldId="734"/>
            <ac:spMk id="53252" creationId="{756D975C-102F-4D74-B1CF-86EF6420A8C1}"/>
          </ac:spMkLst>
        </pc:spChg>
      </pc:sldChg>
      <pc:sldChg chg="addSp delSp modSp add replId">
        <pc:chgData name="Lukáš Jokl" userId="S::l.jokl_arr-nisa.cz#ext#@krajlbc.onmicrosoft.com::68f12022-2448-454d-9c07-5584fa8cf9f7" providerId="AD" clId="Web-{B9B73CE6-A490-7D2D-4589-67F91C58683E}" dt="2022-05-24T13:05:07.030" v="13" actId="1076"/>
        <pc:sldMkLst>
          <pc:docMk/>
          <pc:sldMk cId="3802442697" sldId="738"/>
        </pc:sldMkLst>
        <pc:picChg chg="add mod">
          <ac:chgData name="Lukáš Jokl" userId="S::l.jokl_arr-nisa.cz#ext#@krajlbc.onmicrosoft.com::68f12022-2448-454d-9c07-5584fa8cf9f7" providerId="AD" clId="Web-{B9B73CE6-A490-7D2D-4589-67F91C58683E}" dt="2022-05-24T13:05:07.030" v="13" actId="1076"/>
          <ac:picMkLst>
            <pc:docMk/>
            <pc:sldMk cId="3802442697" sldId="738"/>
            <ac:picMk id="2" creationId="{8A65AB2A-E115-2AA7-1E0D-6C12640BAEF6}"/>
          </ac:picMkLst>
        </pc:picChg>
        <pc:picChg chg="del">
          <ac:chgData name="Lukáš Jokl" userId="S::l.jokl_arr-nisa.cz#ext#@krajlbc.onmicrosoft.com::68f12022-2448-454d-9c07-5584fa8cf9f7" providerId="AD" clId="Web-{B9B73CE6-A490-7D2D-4589-67F91C58683E}" dt="2022-05-24T13:02:54.401" v="6"/>
          <ac:picMkLst>
            <pc:docMk/>
            <pc:sldMk cId="3802442697" sldId="738"/>
            <ac:picMk id="3" creationId="{888A6A96-080E-7A73-0F6E-B6DC9B05742D}"/>
          </ac:picMkLst>
        </pc:picChg>
      </pc:sldChg>
    </pc:docChg>
  </pc:docChgLst>
  <pc:docChgLst>
    <pc:chgData name="Lukáš Jokl" userId="S::l.jokl_arr-nisa.cz#ext#@krajlbc.onmicrosoft.com::68f12022-2448-454d-9c07-5584fa8cf9f7" providerId="AD" clId="Web-{921C464C-406D-4DB8-B7EE-17F93B12CEE6}"/>
    <pc:docChg chg="addSld modSld sldOrd">
      <pc:chgData name="Lukáš Jokl" userId="S::l.jokl_arr-nisa.cz#ext#@krajlbc.onmicrosoft.com::68f12022-2448-454d-9c07-5584fa8cf9f7" providerId="AD" clId="Web-{921C464C-406D-4DB8-B7EE-17F93B12CEE6}" dt="2022-05-24T13:02:03.678" v="343" actId="1076"/>
      <pc:docMkLst>
        <pc:docMk/>
      </pc:docMkLst>
      <pc:sldChg chg="modSp add replId">
        <pc:chgData name="Lukáš Jokl" userId="S::l.jokl_arr-nisa.cz#ext#@krajlbc.onmicrosoft.com::68f12022-2448-454d-9c07-5584fa8cf9f7" providerId="AD" clId="Web-{921C464C-406D-4DB8-B7EE-17F93B12CEE6}" dt="2022-05-24T12:37:27.228" v="191" actId="20577"/>
        <pc:sldMkLst>
          <pc:docMk/>
          <pc:sldMk cId="764446994" sldId="734"/>
        </pc:sldMkLst>
        <pc:spChg chg="mod">
          <ac:chgData name="Lukáš Jokl" userId="S::l.jokl_arr-nisa.cz#ext#@krajlbc.onmicrosoft.com::68f12022-2448-454d-9c07-5584fa8cf9f7" providerId="AD" clId="Web-{921C464C-406D-4DB8-B7EE-17F93B12CEE6}" dt="2022-05-24T12:29:35.886" v="12" actId="20577"/>
          <ac:spMkLst>
            <pc:docMk/>
            <pc:sldMk cId="764446994" sldId="734"/>
            <ac:spMk id="3" creationId="{6F15D342-FD13-4332-B9F7-0100CBE7AB8C}"/>
          </ac:spMkLst>
        </pc:spChg>
        <pc:spChg chg="mod">
          <ac:chgData name="Lukáš Jokl" userId="S::l.jokl_arr-nisa.cz#ext#@krajlbc.onmicrosoft.com::68f12022-2448-454d-9c07-5584fa8cf9f7" providerId="AD" clId="Web-{921C464C-406D-4DB8-B7EE-17F93B12CEE6}" dt="2022-05-24T12:37:27.228" v="191" actId="20577"/>
          <ac:spMkLst>
            <pc:docMk/>
            <pc:sldMk cId="764446994" sldId="734"/>
            <ac:spMk id="53252" creationId="{756D975C-102F-4D74-B1CF-86EF6420A8C1}"/>
          </ac:spMkLst>
        </pc:spChg>
      </pc:sldChg>
      <pc:sldChg chg="addSp delSp modSp add replId">
        <pc:chgData name="Lukáš Jokl" userId="S::l.jokl_arr-nisa.cz#ext#@krajlbc.onmicrosoft.com::68f12022-2448-454d-9c07-5584fa8cf9f7" providerId="AD" clId="Web-{921C464C-406D-4DB8-B7EE-17F93B12CEE6}" dt="2022-05-24T12:41:29.102" v="198" actId="14100"/>
        <pc:sldMkLst>
          <pc:docMk/>
          <pc:sldMk cId="963013838" sldId="735"/>
        </pc:sldMkLst>
        <pc:spChg chg="del mod">
          <ac:chgData name="Lukáš Jokl" userId="S::l.jokl_arr-nisa.cz#ext#@krajlbc.onmicrosoft.com::68f12022-2448-454d-9c07-5584fa8cf9f7" providerId="AD" clId="Web-{921C464C-406D-4DB8-B7EE-17F93B12CEE6}" dt="2022-05-24T12:37:51.120" v="194"/>
          <ac:spMkLst>
            <pc:docMk/>
            <pc:sldMk cId="963013838" sldId="735"/>
            <ac:spMk id="3" creationId="{6F15D342-FD13-4332-B9F7-0100CBE7AB8C}"/>
          </ac:spMkLst>
        </pc:spChg>
        <pc:spChg chg="del">
          <ac:chgData name="Lukáš Jokl" userId="S::l.jokl_arr-nisa.cz#ext#@krajlbc.onmicrosoft.com::68f12022-2448-454d-9c07-5584fa8cf9f7" providerId="AD" clId="Web-{921C464C-406D-4DB8-B7EE-17F93B12CEE6}" dt="2022-05-24T12:37:53.792" v="195"/>
          <ac:spMkLst>
            <pc:docMk/>
            <pc:sldMk cId="963013838" sldId="735"/>
            <ac:spMk id="53252" creationId="{756D975C-102F-4D74-B1CF-86EF6420A8C1}"/>
          </ac:spMkLst>
        </pc:spChg>
        <pc:picChg chg="add mod">
          <ac:chgData name="Lukáš Jokl" userId="S::l.jokl_arr-nisa.cz#ext#@krajlbc.onmicrosoft.com::68f12022-2448-454d-9c07-5584fa8cf9f7" providerId="AD" clId="Web-{921C464C-406D-4DB8-B7EE-17F93B12CEE6}" dt="2022-05-24T12:41:29.102" v="198" actId="14100"/>
          <ac:picMkLst>
            <pc:docMk/>
            <pc:sldMk cId="963013838" sldId="735"/>
            <ac:picMk id="2" creationId="{5F766EEF-E663-1185-3C80-3E8F28BC6783}"/>
          </ac:picMkLst>
        </pc:picChg>
      </pc:sldChg>
      <pc:sldChg chg="addSp delSp modSp add ord replId">
        <pc:chgData name="Lukáš Jokl" userId="S::l.jokl_arr-nisa.cz#ext#@krajlbc.onmicrosoft.com::68f12022-2448-454d-9c07-5584fa8cf9f7" providerId="AD" clId="Web-{921C464C-406D-4DB8-B7EE-17F93B12CEE6}" dt="2022-05-24T13:02:03.678" v="343" actId="1076"/>
        <pc:sldMkLst>
          <pc:docMk/>
          <pc:sldMk cId="3713437602" sldId="736"/>
        </pc:sldMkLst>
        <pc:spChg chg="mod">
          <ac:chgData name="Lukáš Jokl" userId="S::l.jokl_arr-nisa.cz#ext#@krajlbc.onmicrosoft.com::68f12022-2448-454d-9c07-5584fa8cf9f7" providerId="AD" clId="Web-{921C464C-406D-4DB8-B7EE-17F93B12CEE6}" dt="2022-05-24T12:42:00.119" v="203" actId="20577"/>
          <ac:spMkLst>
            <pc:docMk/>
            <pc:sldMk cId="3713437602" sldId="736"/>
            <ac:spMk id="3" creationId="{6F15D342-FD13-4332-B9F7-0100CBE7AB8C}"/>
          </ac:spMkLst>
        </pc:spChg>
        <pc:spChg chg="mod">
          <ac:chgData name="Lukáš Jokl" userId="S::l.jokl_arr-nisa.cz#ext#@krajlbc.onmicrosoft.com::68f12022-2448-454d-9c07-5584fa8cf9f7" providerId="AD" clId="Web-{921C464C-406D-4DB8-B7EE-17F93B12CEE6}" dt="2022-05-24T12:59:59.936" v="328" actId="20577"/>
          <ac:spMkLst>
            <pc:docMk/>
            <pc:sldMk cId="3713437602" sldId="736"/>
            <ac:spMk id="53252" creationId="{756D975C-102F-4D74-B1CF-86EF6420A8C1}"/>
          </ac:spMkLst>
        </pc:spChg>
        <pc:picChg chg="add mod">
          <ac:chgData name="Lukáš Jokl" userId="S::l.jokl_arr-nisa.cz#ext#@krajlbc.onmicrosoft.com::68f12022-2448-454d-9c07-5584fa8cf9f7" providerId="AD" clId="Web-{921C464C-406D-4DB8-B7EE-17F93B12CEE6}" dt="2022-05-24T13:01:57.037" v="342" actId="1076"/>
          <ac:picMkLst>
            <pc:docMk/>
            <pc:sldMk cId="3713437602" sldId="736"/>
            <ac:picMk id="2" creationId="{AD3F89CE-8E38-A3CF-61CE-6EC9F94DAF16}"/>
          </ac:picMkLst>
        </pc:picChg>
        <pc:picChg chg="add del mod">
          <ac:chgData name="Lukáš Jokl" userId="S::l.jokl_arr-nisa.cz#ext#@krajlbc.onmicrosoft.com::68f12022-2448-454d-9c07-5584fa8cf9f7" providerId="AD" clId="Web-{921C464C-406D-4DB8-B7EE-17F93B12CEE6}" dt="2022-05-24T13:01:16.754" v="333"/>
          <ac:picMkLst>
            <pc:docMk/>
            <pc:sldMk cId="3713437602" sldId="736"/>
            <ac:picMk id="5" creationId="{55545807-E342-063C-5FB9-5CE3699ACB65}"/>
          </ac:picMkLst>
        </pc:picChg>
        <pc:picChg chg="add mod">
          <ac:chgData name="Lukáš Jokl" userId="S::l.jokl_arr-nisa.cz#ext#@krajlbc.onmicrosoft.com::68f12022-2448-454d-9c07-5584fa8cf9f7" providerId="AD" clId="Web-{921C464C-406D-4DB8-B7EE-17F93B12CEE6}" dt="2022-05-24T13:02:03.678" v="343" actId="1076"/>
          <ac:picMkLst>
            <pc:docMk/>
            <pc:sldMk cId="3713437602" sldId="736"/>
            <ac:picMk id="6" creationId="{A4C0F261-D763-B5CF-049E-E13E21328F39}"/>
          </ac:picMkLst>
        </pc:picChg>
      </pc:sldChg>
      <pc:sldChg chg="addSp delSp modSp add ord replId">
        <pc:chgData name="Lukáš Jokl" userId="S::l.jokl_arr-nisa.cz#ext#@krajlbc.onmicrosoft.com::68f12022-2448-454d-9c07-5584fa8cf9f7" providerId="AD" clId="Web-{921C464C-406D-4DB8-B7EE-17F93B12CEE6}" dt="2022-05-24T12:53:58.367" v="219" actId="14100"/>
        <pc:sldMkLst>
          <pc:docMk/>
          <pc:sldMk cId="3052400400" sldId="737"/>
        </pc:sldMkLst>
        <pc:picChg chg="del">
          <ac:chgData name="Lukáš Jokl" userId="S::l.jokl_arr-nisa.cz#ext#@krajlbc.onmicrosoft.com::68f12022-2448-454d-9c07-5584fa8cf9f7" providerId="AD" clId="Web-{921C464C-406D-4DB8-B7EE-17F93B12CEE6}" dt="2022-05-24T12:53:40.897" v="216"/>
          <ac:picMkLst>
            <pc:docMk/>
            <pc:sldMk cId="3052400400" sldId="737"/>
            <ac:picMk id="2" creationId="{5F766EEF-E663-1185-3C80-3E8F28BC6783}"/>
          </ac:picMkLst>
        </pc:picChg>
        <pc:picChg chg="add mod">
          <ac:chgData name="Lukáš Jokl" userId="S::l.jokl_arr-nisa.cz#ext#@krajlbc.onmicrosoft.com::68f12022-2448-454d-9c07-5584fa8cf9f7" providerId="AD" clId="Web-{921C464C-406D-4DB8-B7EE-17F93B12CEE6}" dt="2022-05-24T12:53:58.367" v="219" actId="14100"/>
          <ac:picMkLst>
            <pc:docMk/>
            <pc:sldMk cId="3052400400" sldId="737"/>
            <ac:picMk id="3" creationId="{888A6A96-080E-7A73-0F6E-B6DC9B05742D}"/>
          </ac:picMkLst>
        </pc:picChg>
      </pc:sldChg>
    </pc:docChg>
  </pc:docChgLst>
  <pc:docChgLst>
    <pc:chgData name="Milan Pštross" userId="d440ea9d-c26c-4163-93e5-924c500dd82e" providerId="ADAL" clId="{E6626C2F-13D2-4763-B696-CC7AE3A1821E}"/>
    <pc:docChg chg="addSld delSld modSld">
      <pc:chgData name="Milan Pštross" userId="d440ea9d-c26c-4163-93e5-924c500dd82e" providerId="ADAL" clId="{E6626C2F-13D2-4763-B696-CC7AE3A1821E}" dt="2022-05-25T07:29:23.707" v="1" actId="2696"/>
      <pc:docMkLst>
        <pc:docMk/>
      </pc:docMkLst>
      <pc:sldChg chg="del">
        <pc:chgData name="Milan Pštross" userId="d440ea9d-c26c-4163-93e5-924c500dd82e" providerId="ADAL" clId="{E6626C2F-13D2-4763-B696-CC7AE3A1821E}" dt="2022-05-25T07:29:23.707" v="1" actId="2696"/>
        <pc:sldMkLst>
          <pc:docMk/>
          <pc:sldMk cId="2325043926" sldId="710"/>
        </pc:sldMkLst>
      </pc:sldChg>
      <pc:sldChg chg="add">
        <pc:chgData name="Milan Pštross" userId="d440ea9d-c26c-4163-93e5-924c500dd82e" providerId="ADAL" clId="{E6626C2F-13D2-4763-B696-CC7AE3A1821E}" dt="2022-05-25T07:28:31.376" v="0"/>
        <pc:sldMkLst>
          <pc:docMk/>
          <pc:sldMk cId="1508923225" sldId="740"/>
        </pc:sldMkLst>
      </pc:sldChg>
      <pc:sldChg chg="add">
        <pc:chgData name="Milan Pštross" userId="d440ea9d-c26c-4163-93e5-924c500dd82e" providerId="ADAL" clId="{E6626C2F-13D2-4763-B696-CC7AE3A1821E}" dt="2022-05-25T07:28:31.376" v="0"/>
        <pc:sldMkLst>
          <pc:docMk/>
          <pc:sldMk cId="2368457672" sldId="741"/>
        </pc:sldMkLst>
      </pc:sldChg>
      <pc:sldChg chg="add">
        <pc:chgData name="Milan Pštross" userId="d440ea9d-c26c-4163-93e5-924c500dd82e" providerId="ADAL" clId="{E6626C2F-13D2-4763-B696-CC7AE3A1821E}" dt="2022-05-25T07:28:31.376" v="0"/>
        <pc:sldMkLst>
          <pc:docMk/>
          <pc:sldMk cId="3783657313" sldId="742"/>
        </pc:sldMkLst>
      </pc:sldChg>
      <pc:sldChg chg="add">
        <pc:chgData name="Milan Pštross" userId="d440ea9d-c26c-4163-93e5-924c500dd82e" providerId="ADAL" clId="{E6626C2F-13D2-4763-B696-CC7AE3A1821E}" dt="2022-05-25T07:28:31.376" v="0"/>
        <pc:sldMkLst>
          <pc:docMk/>
          <pc:sldMk cId="2666586284" sldId="743"/>
        </pc:sldMkLst>
      </pc:sldChg>
      <pc:sldChg chg="add">
        <pc:chgData name="Milan Pštross" userId="d440ea9d-c26c-4163-93e5-924c500dd82e" providerId="ADAL" clId="{E6626C2F-13D2-4763-B696-CC7AE3A1821E}" dt="2022-05-25T07:28:31.376" v="0"/>
        <pc:sldMkLst>
          <pc:docMk/>
          <pc:sldMk cId="4084239037" sldId="744"/>
        </pc:sldMkLst>
      </pc:sldChg>
    </pc:docChg>
  </pc:docChgLst>
  <pc:docChgLst>
    <pc:chgData name="Pachl Vladimír" userId="1ccba079-6fdd-49d6-bcca-770f50483704" providerId="ADAL" clId="{96FAC0D9-161F-42C0-919E-D26D10023242}"/>
    <pc:docChg chg="custSel delSld modSld">
      <pc:chgData name="Pachl Vladimír" userId="1ccba079-6fdd-49d6-bcca-770f50483704" providerId="ADAL" clId="{96FAC0D9-161F-42C0-919E-D26D10023242}" dt="2022-05-25T06:33:09.341" v="547" actId="20577"/>
      <pc:docMkLst>
        <pc:docMk/>
      </pc:docMkLst>
      <pc:sldChg chg="del">
        <pc:chgData name="Pachl Vladimír" userId="1ccba079-6fdd-49d6-bcca-770f50483704" providerId="ADAL" clId="{96FAC0D9-161F-42C0-919E-D26D10023242}" dt="2022-05-18T10:58:59.370" v="124" actId="47"/>
        <pc:sldMkLst>
          <pc:docMk/>
          <pc:sldMk cId="0" sldId="392"/>
        </pc:sldMkLst>
      </pc:sldChg>
      <pc:sldChg chg="modSp mod">
        <pc:chgData name="Pachl Vladimír" userId="1ccba079-6fdd-49d6-bcca-770f50483704" providerId="ADAL" clId="{96FAC0D9-161F-42C0-919E-D26D10023242}" dt="2022-05-25T06:33:09.341" v="547" actId="20577"/>
        <pc:sldMkLst>
          <pc:docMk/>
          <pc:sldMk cId="0" sldId="633"/>
        </pc:sldMkLst>
        <pc:spChg chg="mod">
          <ac:chgData name="Pachl Vladimír" userId="1ccba079-6fdd-49d6-bcca-770f50483704" providerId="ADAL" clId="{96FAC0D9-161F-42C0-919E-D26D10023242}" dt="2022-05-25T06:33:09.341" v="547" actId="20577"/>
          <ac:spMkLst>
            <pc:docMk/>
            <pc:sldMk cId="0" sldId="633"/>
            <ac:spMk id="3" creationId="{8FC8C77C-9E88-4063-B394-0D50DE216BFF}"/>
          </ac:spMkLst>
        </pc:spChg>
      </pc:sldChg>
      <pc:sldChg chg="modSp mod">
        <pc:chgData name="Pachl Vladimír" userId="1ccba079-6fdd-49d6-bcca-770f50483704" providerId="ADAL" clId="{96FAC0D9-161F-42C0-919E-D26D10023242}" dt="2022-05-24T13:43:42.753" v="455" actId="20577"/>
        <pc:sldMkLst>
          <pc:docMk/>
          <pc:sldMk cId="2825331211" sldId="701"/>
        </pc:sldMkLst>
        <pc:graphicFrameChg chg="modGraphic">
          <ac:chgData name="Pachl Vladimír" userId="1ccba079-6fdd-49d6-bcca-770f50483704" providerId="ADAL" clId="{96FAC0D9-161F-42C0-919E-D26D10023242}" dt="2022-05-24T13:43:42.753" v="455" actId="20577"/>
          <ac:graphicFrameMkLst>
            <pc:docMk/>
            <pc:sldMk cId="2825331211" sldId="701"/>
            <ac:graphicFrameMk id="8" creationId="{C9577B4A-128C-472B-A13A-3AFCE331FABD}"/>
          </ac:graphicFrameMkLst>
        </pc:graphicFrameChg>
      </pc:sldChg>
      <pc:sldChg chg="del">
        <pc:chgData name="Pachl Vladimír" userId="1ccba079-6fdd-49d6-bcca-770f50483704" providerId="ADAL" clId="{96FAC0D9-161F-42C0-919E-D26D10023242}" dt="2022-05-18T10:56:14.688" v="0" actId="2696"/>
        <pc:sldMkLst>
          <pc:docMk/>
          <pc:sldMk cId="1612629519" sldId="725"/>
        </pc:sldMkLst>
      </pc:sldChg>
      <pc:sldChg chg="del">
        <pc:chgData name="Pachl Vladimír" userId="1ccba079-6fdd-49d6-bcca-770f50483704" providerId="ADAL" clId="{96FAC0D9-161F-42C0-919E-D26D10023242}" dt="2022-05-24T13:36:47.539" v="135" actId="2696"/>
        <pc:sldMkLst>
          <pc:docMk/>
          <pc:sldMk cId="3418999781" sldId="729"/>
        </pc:sldMkLst>
      </pc:sldChg>
      <pc:sldChg chg="modSp mod">
        <pc:chgData name="Pachl Vladimír" userId="1ccba079-6fdd-49d6-bcca-770f50483704" providerId="ADAL" clId="{96FAC0D9-161F-42C0-919E-D26D10023242}" dt="2022-05-18T10:57:58.008" v="123" actId="20577"/>
        <pc:sldMkLst>
          <pc:docMk/>
          <pc:sldMk cId="2307496092" sldId="730"/>
        </pc:sldMkLst>
        <pc:spChg chg="mod">
          <ac:chgData name="Pachl Vladimír" userId="1ccba079-6fdd-49d6-bcca-770f50483704" providerId="ADAL" clId="{96FAC0D9-161F-42C0-919E-D26D10023242}" dt="2022-05-18T10:57:58.008" v="123" actId="20577"/>
          <ac:spMkLst>
            <pc:docMk/>
            <pc:sldMk cId="2307496092" sldId="730"/>
            <ac:spMk id="3" creationId="{FE915605-A2B1-4622-90E0-7B726DF1EEBE}"/>
          </ac:spMkLst>
        </pc:spChg>
      </pc:sldChg>
    </pc:docChg>
  </pc:docChgLst>
  <pc:docChgLst>
    <pc:chgData name="Milan Pštross" userId="d440ea9d-c26c-4163-93e5-924c500dd82e" providerId="ADAL" clId="{EC26A9D3-3000-413C-8685-18D467E767AB}"/>
    <pc:docChg chg="undo redo custSel addSld delSld modSld sldOrd">
      <pc:chgData name="Milan Pštross" userId="d440ea9d-c26c-4163-93e5-924c500dd82e" providerId="ADAL" clId="{EC26A9D3-3000-413C-8685-18D467E767AB}" dt="2022-09-09T05:50:27.718" v="567" actId="403"/>
      <pc:docMkLst>
        <pc:docMk/>
      </pc:docMkLst>
      <pc:sldChg chg="modSp mod">
        <pc:chgData name="Milan Pštross" userId="d440ea9d-c26c-4163-93e5-924c500dd82e" providerId="ADAL" clId="{EC26A9D3-3000-413C-8685-18D467E767AB}" dt="2022-09-02T11:07:48.673" v="7" actId="20577"/>
        <pc:sldMkLst>
          <pc:docMk/>
          <pc:sldMk cId="0" sldId="631"/>
        </pc:sldMkLst>
        <pc:spChg chg="mod">
          <ac:chgData name="Milan Pštross" userId="d440ea9d-c26c-4163-93e5-924c500dd82e" providerId="ADAL" clId="{EC26A9D3-3000-413C-8685-18D467E767AB}" dt="2022-09-02T11:07:48.673" v="7" actId="20577"/>
          <ac:spMkLst>
            <pc:docMk/>
            <pc:sldMk cId="0" sldId="631"/>
            <ac:spMk id="58371" creationId="{F2083341-3674-4A1B-98DB-4255A089BD85}"/>
          </ac:spMkLst>
        </pc:spChg>
      </pc:sldChg>
      <pc:sldChg chg="del">
        <pc:chgData name="Milan Pštross" userId="d440ea9d-c26c-4163-93e5-924c500dd82e" providerId="ADAL" clId="{EC26A9D3-3000-413C-8685-18D467E767AB}" dt="2022-09-02T11:07:31.254" v="2" actId="2696"/>
        <pc:sldMkLst>
          <pc:docMk/>
          <pc:sldMk cId="33446801" sldId="700"/>
        </pc:sldMkLst>
      </pc:sldChg>
      <pc:sldChg chg="del">
        <pc:chgData name="Milan Pštross" userId="d440ea9d-c26c-4163-93e5-924c500dd82e" providerId="ADAL" clId="{EC26A9D3-3000-413C-8685-18D467E767AB}" dt="2022-09-02T11:07:33.070" v="3" actId="2696"/>
        <pc:sldMkLst>
          <pc:docMk/>
          <pc:sldMk cId="3148673102" sldId="747"/>
        </pc:sldMkLst>
      </pc:sldChg>
      <pc:sldChg chg="modSp add mod">
        <pc:chgData name="Milan Pštross" userId="d440ea9d-c26c-4163-93e5-924c500dd82e" providerId="ADAL" clId="{EC26A9D3-3000-413C-8685-18D467E767AB}" dt="2022-09-05T06:51:08.420" v="111" actId="1076"/>
        <pc:sldMkLst>
          <pc:docMk/>
          <pc:sldMk cId="2248138166" sldId="761"/>
        </pc:sldMkLst>
        <pc:spChg chg="mod">
          <ac:chgData name="Milan Pštross" userId="d440ea9d-c26c-4163-93e5-924c500dd82e" providerId="ADAL" clId="{EC26A9D3-3000-413C-8685-18D467E767AB}" dt="2022-09-02T11:09:55.864" v="83" actId="20577"/>
          <ac:spMkLst>
            <pc:docMk/>
            <pc:sldMk cId="2248138166" sldId="761"/>
            <ac:spMk id="58371" creationId="{F2083341-3674-4A1B-98DB-4255A089BD85}"/>
          </ac:spMkLst>
        </pc:spChg>
        <pc:picChg chg="mod">
          <ac:chgData name="Milan Pštross" userId="d440ea9d-c26c-4163-93e5-924c500dd82e" providerId="ADAL" clId="{EC26A9D3-3000-413C-8685-18D467E767AB}" dt="2022-09-05T06:51:08.420" v="111" actId="1076"/>
          <ac:picMkLst>
            <pc:docMk/>
            <pc:sldMk cId="2248138166" sldId="761"/>
            <ac:picMk id="58370" creationId="{4E3FA2AB-8C60-44EC-BFCA-872D8E81A7FA}"/>
          </ac:picMkLst>
        </pc:picChg>
      </pc:sldChg>
      <pc:sldChg chg="modSp add mod">
        <pc:chgData name="Milan Pštross" userId="d440ea9d-c26c-4163-93e5-924c500dd82e" providerId="ADAL" clId="{EC26A9D3-3000-413C-8685-18D467E767AB}" dt="2022-09-08T08:16:59.940" v="442" actId="313"/>
        <pc:sldMkLst>
          <pc:docMk/>
          <pc:sldMk cId="946417142" sldId="762"/>
        </pc:sldMkLst>
        <pc:spChg chg="mod">
          <ac:chgData name="Milan Pštross" userId="d440ea9d-c26c-4163-93e5-924c500dd82e" providerId="ADAL" clId="{EC26A9D3-3000-413C-8685-18D467E767AB}" dt="2022-09-08T08:16:59.940" v="442" actId="313"/>
          <ac:spMkLst>
            <pc:docMk/>
            <pc:sldMk cId="946417142" sldId="762"/>
            <ac:spMk id="58371" creationId="{F2083341-3674-4A1B-98DB-4255A089BD85}"/>
          </ac:spMkLst>
        </pc:spChg>
      </pc:sldChg>
      <pc:sldChg chg="addSp delSp modSp new del mod">
        <pc:chgData name="Milan Pštross" userId="d440ea9d-c26c-4163-93e5-924c500dd82e" providerId="ADAL" clId="{EC26A9D3-3000-413C-8685-18D467E767AB}" dt="2022-09-05T06:51:40.178" v="142" actId="2696"/>
        <pc:sldMkLst>
          <pc:docMk/>
          <pc:sldMk cId="752642973" sldId="763"/>
        </pc:sldMkLst>
        <pc:graphicFrameChg chg="add mod">
          <ac:chgData name="Milan Pštross" userId="d440ea9d-c26c-4163-93e5-924c500dd82e" providerId="ADAL" clId="{EC26A9D3-3000-413C-8685-18D467E767AB}" dt="2022-09-02T11:10:55.446" v="97"/>
          <ac:graphicFrameMkLst>
            <pc:docMk/>
            <pc:sldMk cId="752642973" sldId="763"/>
            <ac:graphicFrameMk id="2" creationId="{BC0C173E-AB6B-9CD2-D2EE-85914F23896E}"/>
          </ac:graphicFrameMkLst>
        </pc:graphicFrameChg>
        <pc:graphicFrameChg chg="add del mod">
          <ac:chgData name="Milan Pštross" userId="d440ea9d-c26c-4163-93e5-924c500dd82e" providerId="ADAL" clId="{EC26A9D3-3000-413C-8685-18D467E767AB}" dt="2022-09-02T11:11:09.799" v="102" actId="478"/>
          <ac:graphicFrameMkLst>
            <pc:docMk/>
            <pc:sldMk cId="752642973" sldId="763"/>
            <ac:graphicFrameMk id="3" creationId="{BC0C173E-AB6B-9CD2-D2EE-85914F23896E}"/>
          </ac:graphicFrameMkLst>
        </pc:graphicFrameChg>
      </pc:sldChg>
      <pc:sldChg chg="new del">
        <pc:chgData name="Milan Pštross" userId="d440ea9d-c26c-4163-93e5-924c500dd82e" providerId="ADAL" clId="{EC26A9D3-3000-413C-8685-18D467E767AB}" dt="2022-09-05T06:51:58.743" v="148" actId="47"/>
        <pc:sldMkLst>
          <pc:docMk/>
          <pc:sldMk cId="661021788" sldId="764"/>
        </pc:sldMkLst>
      </pc:sldChg>
      <pc:sldChg chg="addSp delSp modSp add mod">
        <pc:chgData name="Milan Pštross" userId="d440ea9d-c26c-4163-93e5-924c500dd82e" providerId="ADAL" clId="{EC26A9D3-3000-413C-8685-18D467E767AB}" dt="2022-09-09T05:50:17.354" v="564" actId="403"/>
        <pc:sldMkLst>
          <pc:docMk/>
          <pc:sldMk cId="4128120016" sldId="765"/>
        </pc:sldMkLst>
        <pc:spChg chg="add mod">
          <ac:chgData name="Milan Pštross" userId="d440ea9d-c26c-4163-93e5-924c500dd82e" providerId="ADAL" clId="{EC26A9D3-3000-413C-8685-18D467E767AB}" dt="2022-09-08T07:12:35.711" v="441" actId="1076"/>
          <ac:spMkLst>
            <pc:docMk/>
            <pc:sldMk cId="4128120016" sldId="765"/>
            <ac:spMk id="2" creationId="{74482E31-3C90-CE60-45C5-C30B9B04A108}"/>
          </ac:spMkLst>
        </pc:spChg>
        <pc:spChg chg="add del mod">
          <ac:chgData name="Milan Pštross" userId="d440ea9d-c26c-4163-93e5-924c500dd82e" providerId="ADAL" clId="{EC26A9D3-3000-413C-8685-18D467E767AB}" dt="2022-09-05T06:55:08.872" v="198"/>
          <ac:spMkLst>
            <pc:docMk/>
            <pc:sldMk cId="4128120016" sldId="765"/>
            <ac:spMk id="3" creationId="{DB59A20A-D61B-0691-CF41-CB505980FD69}"/>
          </ac:spMkLst>
        </pc:spChg>
        <pc:spChg chg="mod">
          <ac:chgData name="Milan Pštross" userId="d440ea9d-c26c-4163-93e5-924c500dd82e" providerId="ADAL" clId="{EC26A9D3-3000-413C-8685-18D467E767AB}" dt="2022-09-05T06:51:33.652" v="141" actId="20577"/>
          <ac:spMkLst>
            <pc:docMk/>
            <pc:sldMk cId="4128120016" sldId="765"/>
            <ac:spMk id="5" creationId="{A403B131-59D0-8FF6-7118-97B28623A4C7}"/>
          </ac:spMkLst>
        </pc:spChg>
        <pc:spChg chg="add del mod">
          <ac:chgData name="Milan Pštross" userId="d440ea9d-c26c-4163-93e5-924c500dd82e" providerId="ADAL" clId="{EC26A9D3-3000-413C-8685-18D467E767AB}" dt="2022-09-05T06:55:40.842" v="200" actId="478"/>
          <ac:spMkLst>
            <pc:docMk/>
            <pc:sldMk cId="4128120016" sldId="765"/>
            <ac:spMk id="11" creationId="{2539F703-9EAE-057C-6EED-74BD0DD4C8DE}"/>
          </ac:spMkLst>
        </pc:spChg>
        <pc:graphicFrameChg chg="add mod">
          <ac:chgData name="Milan Pštross" userId="d440ea9d-c26c-4163-93e5-924c500dd82e" providerId="ADAL" clId="{EC26A9D3-3000-413C-8685-18D467E767AB}" dt="2022-09-05T06:54:03.934" v="177"/>
          <ac:graphicFrameMkLst>
            <pc:docMk/>
            <pc:sldMk cId="4128120016" sldId="765"/>
            <ac:graphicFrameMk id="4" creationId="{BC0C173E-AB6B-9CD2-D2EE-85914F23896E}"/>
          </ac:graphicFrameMkLst>
        </pc:graphicFrameChg>
        <pc:graphicFrameChg chg="add mod modGraphic">
          <ac:chgData name="Milan Pštross" userId="d440ea9d-c26c-4163-93e5-924c500dd82e" providerId="ADAL" clId="{EC26A9D3-3000-413C-8685-18D467E767AB}" dt="2022-09-09T05:50:17.354" v="564" actId="403"/>
          <ac:graphicFrameMkLst>
            <pc:docMk/>
            <pc:sldMk cId="4128120016" sldId="765"/>
            <ac:graphicFrameMk id="6" creationId="{BC0C173E-AB6B-9CD2-D2EE-85914F23896E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4:52.037" v="189"/>
          <ac:graphicFrameMkLst>
            <pc:docMk/>
            <pc:sldMk cId="4128120016" sldId="765"/>
            <ac:graphicFrameMk id="7" creationId="{100AF721-AFBF-B4AB-D718-079D16A1584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4:58.401" v="191"/>
          <ac:graphicFrameMkLst>
            <pc:docMk/>
            <pc:sldMk cId="4128120016" sldId="765"/>
            <ac:graphicFrameMk id="8" creationId="{100AF721-AFBF-B4AB-D718-079D16A1584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5:08.670" v="197"/>
          <ac:graphicFrameMkLst>
            <pc:docMk/>
            <pc:sldMk cId="4128120016" sldId="765"/>
            <ac:graphicFrameMk id="9" creationId="{100AF721-AFBF-B4AB-D718-079D16A15843}"/>
          </ac:graphicFrameMkLst>
        </pc:graphicFrameChg>
        <pc:graphicFrameChg chg="add del mod">
          <ac:chgData name="Milan Pštross" userId="d440ea9d-c26c-4163-93e5-924c500dd82e" providerId="ADAL" clId="{EC26A9D3-3000-413C-8685-18D467E767AB}" dt="2022-09-05T06:55:37.300" v="199" actId="478"/>
          <ac:graphicFrameMkLst>
            <pc:docMk/>
            <pc:sldMk cId="4128120016" sldId="765"/>
            <ac:graphicFrameMk id="10" creationId="{100AF721-AFBF-B4AB-D718-079D16A1584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5:47.010" v="202"/>
          <ac:graphicFrameMkLst>
            <pc:docMk/>
            <pc:sldMk cId="4128120016" sldId="765"/>
            <ac:graphicFrameMk id="12" creationId="{100AF721-AFBF-B4AB-D718-079D16A1584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9T05:49:31.432" v="535" actId="403"/>
          <ac:graphicFrameMkLst>
            <pc:docMk/>
            <pc:sldMk cId="4128120016" sldId="765"/>
            <ac:graphicFrameMk id="13" creationId="{100AF721-AFBF-B4AB-D718-079D16A15843}"/>
          </ac:graphicFrameMkLst>
        </pc:graphicFrameChg>
      </pc:sldChg>
      <pc:sldChg chg="addSp delSp modSp add mod">
        <pc:chgData name="Milan Pštross" userId="d440ea9d-c26c-4163-93e5-924c500dd82e" providerId="ADAL" clId="{EC26A9D3-3000-413C-8685-18D467E767AB}" dt="2022-09-09T05:50:27.718" v="567" actId="403"/>
        <pc:sldMkLst>
          <pc:docMk/>
          <pc:sldMk cId="441260237" sldId="766"/>
        </pc:sldMkLst>
        <pc:spChg chg="add del">
          <ac:chgData name="Milan Pštross" userId="d440ea9d-c26c-4163-93e5-924c500dd82e" providerId="ADAL" clId="{EC26A9D3-3000-413C-8685-18D467E767AB}" dt="2022-09-05T06:58:46.573" v="251"/>
          <ac:spMkLst>
            <pc:docMk/>
            <pc:sldMk cId="441260237" sldId="766"/>
            <ac:spMk id="3" creationId="{DB59A20A-D61B-0691-CF41-CB505980FD69}"/>
          </ac:spMkLst>
        </pc:spChg>
        <pc:graphicFrameChg chg="add mod">
          <ac:chgData name="Milan Pštross" userId="d440ea9d-c26c-4163-93e5-924c500dd82e" providerId="ADAL" clId="{EC26A9D3-3000-413C-8685-18D467E767AB}" dt="2022-09-05T06:57:57.779" v="234"/>
          <ac:graphicFrameMkLst>
            <pc:docMk/>
            <pc:sldMk cId="441260237" sldId="766"/>
            <ac:graphicFrameMk id="4" creationId="{CDE83175-07D9-61BC-2326-A8C8DF321C9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8:00.953" v="236"/>
          <ac:graphicFrameMkLst>
            <pc:docMk/>
            <pc:sldMk cId="441260237" sldId="766"/>
            <ac:graphicFrameMk id="6" creationId="{CDE83175-07D9-61BC-2326-A8C8DF321C9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8:13.090" v="238"/>
          <ac:graphicFrameMkLst>
            <pc:docMk/>
            <pc:sldMk cId="441260237" sldId="766"/>
            <ac:graphicFrameMk id="7" creationId="{CDE83175-07D9-61BC-2326-A8C8DF321C9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9T05:50:27.718" v="567" actId="403"/>
          <ac:graphicFrameMkLst>
            <pc:docMk/>
            <pc:sldMk cId="441260237" sldId="766"/>
            <ac:graphicFrameMk id="8" creationId="{CDE83175-07D9-61BC-2326-A8C8DF321C9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8:46.573" v="251"/>
          <ac:graphicFrameMkLst>
            <pc:docMk/>
            <pc:sldMk cId="441260237" sldId="766"/>
            <ac:graphicFrameMk id="9" creationId="{F6F9EE31-8A23-CEE6-4F20-0523E089AD8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8:57.236" v="253"/>
          <ac:graphicFrameMkLst>
            <pc:docMk/>
            <pc:sldMk cId="441260237" sldId="766"/>
            <ac:graphicFrameMk id="10" creationId="{F6F9EE31-8A23-CEE6-4F20-0523E089AD8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6:59:26.520" v="266" actId="403"/>
          <ac:graphicFrameMkLst>
            <pc:docMk/>
            <pc:sldMk cId="441260237" sldId="766"/>
            <ac:graphicFrameMk id="11" creationId="{F6F9EE31-8A23-CEE6-4F20-0523E089AD8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0:02.158" v="271"/>
          <ac:graphicFrameMkLst>
            <pc:docMk/>
            <pc:sldMk cId="441260237" sldId="766"/>
            <ac:graphicFrameMk id="12" creationId="{F6F9EE31-8A23-CEE6-4F20-0523E089AD8C}"/>
          </ac:graphicFrameMkLst>
        </pc:graphicFrameChg>
      </pc:sldChg>
      <pc:sldChg chg="add del">
        <pc:chgData name="Milan Pštross" userId="d440ea9d-c26c-4163-93e5-924c500dd82e" providerId="ADAL" clId="{EC26A9D3-3000-413C-8685-18D467E767AB}" dt="2022-09-05T06:51:01.087" v="109"/>
        <pc:sldMkLst>
          <pc:docMk/>
          <pc:sldMk cId="4073257264" sldId="766"/>
        </pc:sldMkLst>
      </pc:sldChg>
      <pc:sldChg chg="addSp delSp modSp add mod">
        <pc:chgData name="Milan Pštross" userId="d440ea9d-c26c-4163-93e5-924c500dd82e" providerId="ADAL" clId="{EC26A9D3-3000-413C-8685-18D467E767AB}" dt="2022-09-05T06:57:28.689" v="232" actId="403"/>
        <pc:sldMkLst>
          <pc:docMk/>
          <pc:sldMk cId="1211712703" sldId="767"/>
        </pc:sldMkLst>
        <pc:spChg chg="add del">
          <ac:chgData name="Milan Pštross" userId="d440ea9d-c26c-4163-93e5-924c500dd82e" providerId="ADAL" clId="{EC26A9D3-3000-413C-8685-18D467E767AB}" dt="2022-09-05T06:57:06.618" v="227"/>
          <ac:spMkLst>
            <pc:docMk/>
            <pc:sldMk cId="1211712703" sldId="767"/>
            <ac:spMk id="3" creationId="{DB59A20A-D61B-0691-CF41-CB505980FD69}"/>
          </ac:spMkLst>
        </pc:spChg>
        <pc:graphicFrameChg chg="add del mod">
          <ac:chgData name="Milan Pštross" userId="d440ea9d-c26c-4163-93e5-924c500dd82e" providerId="ADAL" clId="{EC26A9D3-3000-413C-8685-18D467E767AB}" dt="2022-09-05T06:57:06.275" v="226"/>
          <ac:graphicFrameMkLst>
            <pc:docMk/>
            <pc:sldMk cId="1211712703" sldId="767"/>
            <ac:graphicFrameMk id="2" creationId="{4556F8B2-201B-B156-3E19-CC8D25655C22}"/>
          </ac:graphicFrameMkLst>
        </pc:graphicFrameChg>
        <pc:graphicFrameChg chg="add mod modGraphic">
          <ac:chgData name="Milan Pštross" userId="d440ea9d-c26c-4163-93e5-924c500dd82e" providerId="ADAL" clId="{EC26A9D3-3000-413C-8685-18D467E767AB}" dt="2022-09-05T06:57:28.689" v="232" actId="403"/>
          <ac:graphicFrameMkLst>
            <pc:docMk/>
            <pc:sldMk cId="1211712703" sldId="767"/>
            <ac:graphicFrameMk id="4" creationId="{248FC530-8860-AC6B-61BD-2C4E5699509B}"/>
          </ac:graphicFrameMkLst>
        </pc:graphicFrameChg>
      </pc:sldChg>
      <pc:sldChg chg="addSp delSp modSp add mod">
        <pc:chgData name="Milan Pštross" userId="d440ea9d-c26c-4163-93e5-924c500dd82e" providerId="ADAL" clId="{EC26A9D3-3000-413C-8685-18D467E767AB}" dt="2022-09-05T07:11:33.964" v="398" actId="403"/>
        <pc:sldMkLst>
          <pc:docMk/>
          <pc:sldMk cId="741672375" sldId="768"/>
        </pc:sldMkLst>
        <pc:spChg chg="add del">
          <ac:chgData name="Milan Pštross" userId="d440ea9d-c26c-4163-93e5-924c500dd82e" providerId="ADAL" clId="{EC26A9D3-3000-413C-8685-18D467E767AB}" dt="2022-09-05T07:11:16.742" v="392"/>
          <ac:spMkLst>
            <pc:docMk/>
            <pc:sldMk cId="741672375" sldId="768"/>
            <ac:spMk id="3" creationId="{DB59A20A-D61B-0691-CF41-CB505980FD69}"/>
          </ac:spMkLst>
        </pc:spChg>
        <pc:spChg chg="mod">
          <ac:chgData name="Milan Pštross" userId="d440ea9d-c26c-4163-93e5-924c500dd82e" providerId="ADAL" clId="{EC26A9D3-3000-413C-8685-18D467E767AB}" dt="2022-09-05T06:52:54.848" v="167" actId="14100"/>
          <ac:spMkLst>
            <pc:docMk/>
            <pc:sldMk cId="741672375" sldId="768"/>
            <ac:spMk id="5" creationId="{A403B131-59D0-8FF6-7118-97B28623A4C7}"/>
          </ac:spMkLst>
        </pc:spChg>
        <pc:graphicFrameChg chg="add del mod">
          <ac:chgData name="Milan Pštross" userId="d440ea9d-c26c-4163-93e5-924c500dd82e" providerId="ADAL" clId="{EC26A9D3-3000-413C-8685-18D467E767AB}" dt="2022-09-05T07:11:16.439" v="391"/>
          <ac:graphicFrameMkLst>
            <pc:docMk/>
            <pc:sldMk cId="741672375" sldId="768"/>
            <ac:graphicFrameMk id="2" creationId="{001E4845-BC1E-079E-3E60-41EAE4F84EA7}"/>
          </ac:graphicFrameMkLst>
        </pc:graphicFrameChg>
        <pc:graphicFrameChg chg="add mod modGraphic">
          <ac:chgData name="Milan Pštross" userId="d440ea9d-c26c-4163-93e5-924c500dd82e" providerId="ADAL" clId="{EC26A9D3-3000-413C-8685-18D467E767AB}" dt="2022-09-05T07:11:33.964" v="398" actId="403"/>
          <ac:graphicFrameMkLst>
            <pc:docMk/>
            <pc:sldMk cId="741672375" sldId="768"/>
            <ac:graphicFrameMk id="4" creationId="{1DB85F59-D2D4-7C65-A1AF-02BED10EEDC1}"/>
          </ac:graphicFrameMkLst>
        </pc:graphicFrameChg>
      </pc:sldChg>
      <pc:sldChg chg="add del">
        <pc:chgData name="Milan Pštross" userId="d440ea9d-c26c-4163-93e5-924c500dd82e" providerId="ADAL" clId="{EC26A9D3-3000-413C-8685-18D467E767AB}" dt="2022-09-05T06:53:09.871" v="171" actId="2696"/>
        <pc:sldMkLst>
          <pc:docMk/>
          <pc:sldMk cId="3921255532" sldId="769"/>
        </pc:sldMkLst>
      </pc:sldChg>
      <pc:sldChg chg="add del">
        <pc:chgData name="Milan Pštross" userId="d440ea9d-c26c-4163-93e5-924c500dd82e" providerId="ADAL" clId="{EC26A9D3-3000-413C-8685-18D467E767AB}" dt="2022-09-05T06:53:07.543" v="170" actId="2696"/>
        <pc:sldMkLst>
          <pc:docMk/>
          <pc:sldMk cId="3380635215" sldId="770"/>
        </pc:sldMkLst>
      </pc:sldChg>
      <pc:sldChg chg="addSp modSp add mod">
        <pc:chgData name="Milan Pštross" userId="d440ea9d-c26c-4163-93e5-924c500dd82e" providerId="ADAL" clId="{EC26A9D3-3000-413C-8685-18D467E767AB}" dt="2022-09-05T07:12:08.504" v="403" actId="1076"/>
        <pc:sldMkLst>
          <pc:docMk/>
          <pc:sldMk cId="2654039803" sldId="771"/>
        </pc:sldMkLst>
        <pc:picChg chg="add mod">
          <ac:chgData name="Milan Pštross" userId="d440ea9d-c26c-4163-93e5-924c500dd82e" providerId="ADAL" clId="{EC26A9D3-3000-413C-8685-18D467E767AB}" dt="2022-09-05T07:11:51.178" v="400"/>
          <ac:picMkLst>
            <pc:docMk/>
            <pc:sldMk cId="2654039803" sldId="771"/>
            <ac:picMk id="4" creationId="{04B567CF-023C-87A1-C3CC-93D4E5FBBE39}"/>
          </ac:picMkLst>
        </pc:picChg>
        <pc:picChg chg="add mod">
          <ac:chgData name="Milan Pštross" userId="d440ea9d-c26c-4163-93e5-924c500dd82e" providerId="ADAL" clId="{EC26A9D3-3000-413C-8685-18D467E767AB}" dt="2022-09-05T07:12:08.504" v="403" actId="1076"/>
          <ac:picMkLst>
            <pc:docMk/>
            <pc:sldMk cId="2654039803" sldId="771"/>
            <ac:picMk id="6" creationId="{B305C460-696E-88DD-3301-CE3C917D378D}"/>
          </ac:picMkLst>
        </pc:picChg>
      </pc:sldChg>
      <pc:sldChg chg="addSp delSp modSp add mod">
        <pc:chgData name="Milan Pštross" userId="d440ea9d-c26c-4163-93e5-924c500dd82e" providerId="ADAL" clId="{EC26A9D3-3000-413C-8685-18D467E767AB}" dt="2022-09-09T05:48:23.654" v="519" actId="2165"/>
        <pc:sldMkLst>
          <pc:docMk/>
          <pc:sldMk cId="2487997813" sldId="772"/>
        </pc:sldMkLst>
        <pc:spChg chg="add del">
          <ac:chgData name="Milan Pštross" userId="d440ea9d-c26c-4163-93e5-924c500dd82e" providerId="ADAL" clId="{EC26A9D3-3000-413C-8685-18D467E767AB}" dt="2022-09-05T07:13:07.661" v="408"/>
          <ac:spMkLst>
            <pc:docMk/>
            <pc:sldMk cId="2487997813" sldId="772"/>
            <ac:spMk id="3" creationId="{DB59A20A-D61B-0691-CF41-CB505980FD69}"/>
          </ac:spMkLst>
        </pc:spChg>
        <pc:graphicFrameChg chg="add del mod">
          <ac:chgData name="Milan Pštross" userId="d440ea9d-c26c-4163-93e5-924c500dd82e" providerId="ADAL" clId="{EC26A9D3-3000-413C-8685-18D467E767AB}" dt="2022-09-05T07:13:07.325" v="407"/>
          <ac:graphicFrameMkLst>
            <pc:docMk/>
            <pc:sldMk cId="2487997813" sldId="772"/>
            <ac:graphicFrameMk id="2" creationId="{9963C531-A108-91E0-2A4E-DF0F318E72CC}"/>
          </ac:graphicFrameMkLst>
        </pc:graphicFrameChg>
        <pc:graphicFrameChg chg="add mod modGraphic">
          <ac:chgData name="Milan Pštross" userId="d440ea9d-c26c-4163-93e5-924c500dd82e" providerId="ADAL" clId="{EC26A9D3-3000-413C-8685-18D467E767AB}" dt="2022-09-09T05:48:23.654" v="519" actId="2165"/>
          <ac:graphicFrameMkLst>
            <pc:docMk/>
            <pc:sldMk cId="2487997813" sldId="772"/>
            <ac:graphicFrameMk id="4" creationId="{12E3C5BF-1BBF-55F9-B55A-847416F2E7BF}"/>
          </ac:graphicFrameMkLst>
        </pc:graphicFrameChg>
      </pc:sldChg>
      <pc:sldChg chg="addSp delSp modSp add mod">
        <pc:chgData name="Milan Pštross" userId="d440ea9d-c26c-4163-93e5-924c500dd82e" providerId="ADAL" clId="{EC26A9D3-3000-413C-8685-18D467E767AB}" dt="2022-09-05T07:01:15.087" v="285" actId="732"/>
        <pc:sldMkLst>
          <pc:docMk/>
          <pc:sldMk cId="3583212856" sldId="773"/>
        </pc:sldMkLst>
        <pc:spChg chg="add del mod">
          <ac:chgData name="Milan Pštross" userId="d440ea9d-c26c-4163-93e5-924c500dd82e" providerId="ADAL" clId="{EC26A9D3-3000-413C-8685-18D467E767AB}" dt="2022-09-05T07:00:18.346" v="276" actId="478"/>
          <ac:spMkLst>
            <pc:docMk/>
            <pc:sldMk cId="3583212856" sldId="773"/>
            <ac:spMk id="3" creationId="{1B22A198-6EDD-1D25-E565-413CC090971C}"/>
          </ac:spMkLst>
        </pc:spChg>
        <pc:graphicFrameChg chg="del modGraphic">
          <ac:chgData name="Milan Pštross" userId="d440ea9d-c26c-4163-93e5-924c500dd82e" providerId="ADAL" clId="{EC26A9D3-3000-413C-8685-18D467E767AB}" dt="2022-09-05T07:00:15.170" v="275" actId="478"/>
          <ac:graphicFrameMkLst>
            <pc:docMk/>
            <pc:sldMk cId="3583212856" sldId="773"/>
            <ac:graphicFrameMk id="4" creationId="{248FC530-8860-AC6B-61BD-2C4E5699509B}"/>
          </ac:graphicFrameMkLst>
        </pc:graphicFrameChg>
        <pc:picChg chg="add mod modCrop">
          <ac:chgData name="Milan Pštross" userId="d440ea9d-c26c-4163-93e5-924c500dd82e" providerId="ADAL" clId="{EC26A9D3-3000-413C-8685-18D467E767AB}" dt="2022-09-05T07:01:15.087" v="285" actId="732"/>
          <ac:picMkLst>
            <pc:docMk/>
            <pc:sldMk cId="3583212856" sldId="773"/>
            <ac:picMk id="6" creationId="{5CEB6632-D14A-29AC-8524-C7AEF96BA208}"/>
          </ac:picMkLst>
        </pc:picChg>
      </pc:sldChg>
      <pc:sldChg chg="addSp delSp modSp add mod">
        <pc:chgData name="Milan Pštross" userId="d440ea9d-c26c-4163-93e5-924c500dd82e" providerId="ADAL" clId="{EC26A9D3-3000-413C-8685-18D467E767AB}" dt="2022-09-05T07:03:40.400" v="325" actId="403"/>
        <pc:sldMkLst>
          <pc:docMk/>
          <pc:sldMk cId="792829752" sldId="774"/>
        </pc:sldMkLst>
        <pc:graphicFrameChg chg="add mod">
          <ac:chgData name="Milan Pštross" userId="d440ea9d-c26c-4163-93e5-924c500dd82e" providerId="ADAL" clId="{EC26A9D3-3000-413C-8685-18D467E767AB}" dt="2022-09-05T07:02:27.694" v="292"/>
          <ac:graphicFrameMkLst>
            <pc:docMk/>
            <pc:sldMk cId="792829752" sldId="774"/>
            <ac:graphicFrameMk id="6" creationId="{66A98819-9A3E-3801-7583-36E309BF5DD7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2:45.796" v="296"/>
          <ac:graphicFrameMkLst>
            <pc:docMk/>
            <pc:sldMk cId="792829752" sldId="774"/>
            <ac:graphicFrameMk id="7" creationId="{66A98819-9A3E-3801-7583-36E309BF5DD7}"/>
          </ac:graphicFrameMkLst>
        </pc:graphicFrameChg>
        <pc:graphicFrameChg chg="del">
          <ac:chgData name="Milan Pštross" userId="d440ea9d-c26c-4163-93e5-924c500dd82e" providerId="ADAL" clId="{EC26A9D3-3000-413C-8685-18D467E767AB}" dt="2022-09-05T07:02:15.008" v="289" actId="478"/>
          <ac:graphicFrameMkLst>
            <pc:docMk/>
            <pc:sldMk cId="792829752" sldId="774"/>
            <ac:graphicFrameMk id="8" creationId="{CDE83175-07D9-61BC-2326-A8C8DF321C9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3:40.400" v="325" actId="403"/>
          <ac:graphicFrameMkLst>
            <pc:docMk/>
            <pc:sldMk cId="792829752" sldId="774"/>
            <ac:graphicFrameMk id="9" creationId="{66A98819-9A3E-3801-7583-36E309BF5DD7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3:04.048" v="302"/>
          <ac:graphicFrameMkLst>
            <pc:docMk/>
            <pc:sldMk cId="792829752" sldId="774"/>
            <ac:graphicFrameMk id="10" creationId="{824E8733-1368-1B52-2558-59ECE59EBB63}"/>
          </ac:graphicFrameMkLst>
        </pc:graphicFrameChg>
        <pc:graphicFrameChg chg="del">
          <ac:chgData name="Milan Pštross" userId="d440ea9d-c26c-4163-93e5-924c500dd82e" providerId="ADAL" clId="{EC26A9D3-3000-413C-8685-18D467E767AB}" dt="2022-09-05T07:02:16.254" v="290" actId="478"/>
          <ac:graphicFrameMkLst>
            <pc:docMk/>
            <pc:sldMk cId="792829752" sldId="774"/>
            <ac:graphicFrameMk id="11" creationId="{F6F9EE31-8A23-CEE6-4F20-0523E089AD8C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3:36.048" v="321" actId="403"/>
          <ac:graphicFrameMkLst>
            <pc:docMk/>
            <pc:sldMk cId="792829752" sldId="774"/>
            <ac:graphicFrameMk id="12" creationId="{824E8733-1368-1B52-2558-59ECE59EBB63}"/>
          </ac:graphicFrameMkLst>
        </pc:graphicFrameChg>
      </pc:sldChg>
      <pc:sldChg chg="new del">
        <pc:chgData name="Milan Pštross" userId="d440ea9d-c26c-4163-93e5-924c500dd82e" providerId="ADAL" clId="{EC26A9D3-3000-413C-8685-18D467E767AB}" dt="2022-09-05T07:01:43.475" v="287" actId="680"/>
        <pc:sldMkLst>
          <pc:docMk/>
          <pc:sldMk cId="4214773459" sldId="774"/>
        </pc:sldMkLst>
      </pc:sldChg>
      <pc:sldChg chg="addSp delSp modSp add mod">
        <pc:chgData name="Milan Pštross" userId="d440ea9d-c26c-4163-93e5-924c500dd82e" providerId="ADAL" clId="{EC26A9D3-3000-413C-8685-18D467E767AB}" dt="2022-09-05T07:05:33.922" v="333"/>
        <pc:sldMkLst>
          <pc:docMk/>
          <pc:sldMk cId="3745392848" sldId="775"/>
        </pc:sldMkLst>
        <pc:graphicFrameChg chg="del">
          <ac:chgData name="Milan Pštross" userId="d440ea9d-c26c-4163-93e5-924c500dd82e" providerId="ADAL" clId="{EC26A9D3-3000-413C-8685-18D467E767AB}" dt="2022-09-05T07:04:12.519" v="327" actId="478"/>
          <ac:graphicFrameMkLst>
            <pc:docMk/>
            <pc:sldMk cId="3745392848" sldId="775"/>
            <ac:graphicFrameMk id="9" creationId="{66A98819-9A3E-3801-7583-36E309BF5DD7}"/>
          </ac:graphicFrameMkLst>
        </pc:graphicFrameChg>
        <pc:graphicFrameChg chg="del">
          <ac:chgData name="Milan Pštross" userId="d440ea9d-c26c-4163-93e5-924c500dd82e" providerId="ADAL" clId="{EC26A9D3-3000-413C-8685-18D467E767AB}" dt="2022-09-05T07:04:13.509" v="328" actId="478"/>
          <ac:graphicFrameMkLst>
            <pc:docMk/>
            <pc:sldMk cId="3745392848" sldId="775"/>
            <ac:graphicFrameMk id="12" creationId="{824E8733-1368-1B52-2558-59ECE59EBB63}"/>
          </ac:graphicFrameMkLst>
        </pc:graphicFrameChg>
        <pc:picChg chg="add mod">
          <ac:chgData name="Milan Pštross" userId="d440ea9d-c26c-4163-93e5-924c500dd82e" providerId="ADAL" clId="{EC26A9D3-3000-413C-8685-18D467E767AB}" dt="2022-09-05T07:04:27.351" v="331" actId="14100"/>
          <ac:picMkLst>
            <pc:docMk/>
            <pc:sldMk cId="3745392848" sldId="775"/>
            <ac:picMk id="6" creationId="{68731931-5150-5673-C41D-54C4713DD94A}"/>
          </ac:picMkLst>
        </pc:picChg>
        <pc:picChg chg="add mod">
          <ac:chgData name="Milan Pštross" userId="d440ea9d-c26c-4163-93e5-924c500dd82e" providerId="ADAL" clId="{EC26A9D3-3000-413C-8685-18D467E767AB}" dt="2022-09-05T07:05:33.922" v="333"/>
          <ac:picMkLst>
            <pc:docMk/>
            <pc:sldMk cId="3745392848" sldId="775"/>
            <ac:picMk id="7" creationId="{07F39EB8-3E16-2519-93B7-0C59D218458F}"/>
          </ac:picMkLst>
        </pc:picChg>
      </pc:sldChg>
      <pc:sldChg chg="addSp delSp modSp add mod">
        <pc:chgData name="Milan Pštross" userId="d440ea9d-c26c-4163-93e5-924c500dd82e" providerId="ADAL" clId="{EC26A9D3-3000-413C-8685-18D467E767AB}" dt="2022-09-05T07:08:17.608" v="381" actId="403"/>
        <pc:sldMkLst>
          <pc:docMk/>
          <pc:sldMk cId="218100560" sldId="776"/>
        </pc:sldMkLst>
        <pc:spChg chg="add del">
          <ac:chgData name="Milan Pštross" userId="d440ea9d-c26c-4163-93e5-924c500dd82e" providerId="ADAL" clId="{EC26A9D3-3000-413C-8685-18D467E767AB}" dt="2022-09-05T07:07:48.953" v="366"/>
          <ac:spMkLst>
            <pc:docMk/>
            <pc:sldMk cId="218100560" sldId="776"/>
            <ac:spMk id="3" creationId="{DB59A20A-D61B-0691-CF41-CB505980FD69}"/>
          </ac:spMkLst>
        </pc:spChg>
        <pc:graphicFrameChg chg="add mod">
          <ac:chgData name="Milan Pštross" userId="d440ea9d-c26c-4163-93e5-924c500dd82e" providerId="ADAL" clId="{EC26A9D3-3000-413C-8685-18D467E767AB}" dt="2022-09-05T07:06:23.439" v="338"/>
          <ac:graphicFrameMkLst>
            <pc:docMk/>
            <pc:sldMk cId="218100560" sldId="776"/>
            <ac:graphicFrameMk id="6" creationId="{612734D9-E512-D364-6036-02A77FA601F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6:34.335" v="340"/>
          <ac:graphicFrameMkLst>
            <pc:docMk/>
            <pc:sldMk cId="218100560" sldId="776"/>
            <ac:graphicFrameMk id="7" creationId="{612734D9-E512-D364-6036-02A77FA601F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6:59.875" v="354" actId="113"/>
          <ac:graphicFrameMkLst>
            <pc:docMk/>
            <pc:sldMk cId="218100560" sldId="776"/>
            <ac:graphicFrameMk id="8" creationId="{612734D9-E512-D364-6036-02A77FA601F3}"/>
          </ac:graphicFrameMkLst>
        </pc:graphicFrameChg>
        <pc:graphicFrameChg chg="del">
          <ac:chgData name="Milan Pštross" userId="d440ea9d-c26c-4163-93e5-924c500dd82e" providerId="ADAL" clId="{EC26A9D3-3000-413C-8685-18D467E767AB}" dt="2022-09-05T07:05:52.792" v="335" actId="478"/>
          <ac:graphicFrameMkLst>
            <pc:docMk/>
            <pc:sldMk cId="218100560" sldId="776"/>
            <ac:graphicFrameMk id="9" creationId="{66A98819-9A3E-3801-7583-36E309BF5DD7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7:20.792" v="356"/>
          <ac:graphicFrameMkLst>
            <pc:docMk/>
            <pc:sldMk cId="218100560" sldId="776"/>
            <ac:graphicFrameMk id="10" creationId="{BEF965A9-73CC-BE0D-B513-DD166C61780E}"/>
          </ac:graphicFrameMkLst>
        </pc:graphicFrameChg>
        <pc:graphicFrameChg chg="add del mod">
          <ac:chgData name="Milan Pštross" userId="d440ea9d-c26c-4163-93e5-924c500dd82e" providerId="ADAL" clId="{EC26A9D3-3000-413C-8685-18D467E767AB}" dt="2022-09-05T07:07:38.256" v="360" actId="478"/>
          <ac:graphicFrameMkLst>
            <pc:docMk/>
            <pc:sldMk cId="218100560" sldId="776"/>
            <ac:graphicFrameMk id="11" creationId="{BEF965A9-73CC-BE0D-B513-DD166C61780E}"/>
          </ac:graphicFrameMkLst>
        </pc:graphicFrameChg>
        <pc:graphicFrameChg chg="del">
          <ac:chgData name="Milan Pštross" userId="d440ea9d-c26c-4163-93e5-924c500dd82e" providerId="ADAL" clId="{EC26A9D3-3000-413C-8685-18D467E767AB}" dt="2022-09-05T07:05:53.787" v="336" actId="478"/>
          <ac:graphicFrameMkLst>
            <pc:docMk/>
            <pc:sldMk cId="218100560" sldId="776"/>
            <ac:graphicFrameMk id="12" creationId="{824E8733-1368-1B52-2558-59ECE59EBB63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7:42.650" v="362"/>
          <ac:graphicFrameMkLst>
            <pc:docMk/>
            <pc:sldMk cId="218100560" sldId="776"/>
            <ac:graphicFrameMk id="13" creationId="{BEF965A9-73CC-BE0D-B513-DD166C61780E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7:48.953" v="366"/>
          <ac:graphicFrameMkLst>
            <pc:docMk/>
            <pc:sldMk cId="218100560" sldId="776"/>
            <ac:graphicFrameMk id="14" creationId="{BEF965A9-73CC-BE0D-B513-DD166C61780E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7:53.780" v="368"/>
          <ac:graphicFrameMkLst>
            <pc:docMk/>
            <pc:sldMk cId="218100560" sldId="776"/>
            <ac:graphicFrameMk id="15" creationId="{BEF965A9-73CC-BE0D-B513-DD166C61780E}"/>
          </ac:graphicFrameMkLst>
        </pc:graphicFrameChg>
        <pc:graphicFrameChg chg="add mod">
          <ac:chgData name="Milan Pštross" userId="d440ea9d-c26c-4163-93e5-924c500dd82e" providerId="ADAL" clId="{EC26A9D3-3000-413C-8685-18D467E767AB}" dt="2022-09-05T07:08:17.608" v="381" actId="403"/>
          <ac:graphicFrameMkLst>
            <pc:docMk/>
            <pc:sldMk cId="218100560" sldId="776"/>
            <ac:graphicFrameMk id="16" creationId="{BEF965A9-73CC-BE0D-B513-DD166C61780E}"/>
          </ac:graphicFrameMkLst>
        </pc:graphicFrameChg>
      </pc:sldChg>
      <pc:sldChg chg="addSp modSp add mod">
        <pc:chgData name="Milan Pštross" userId="d440ea9d-c26c-4163-93e5-924c500dd82e" providerId="ADAL" clId="{EC26A9D3-3000-413C-8685-18D467E767AB}" dt="2022-09-05T07:10:33.039" v="387" actId="14100"/>
        <pc:sldMkLst>
          <pc:docMk/>
          <pc:sldMk cId="764674165" sldId="777"/>
        </pc:sldMkLst>
        <pc:picChg chg="add mod">
          <ac:chgData name="Milan Pštross" userId="d440ea9d-c26c-4163-93e5-924c500dd82e" providerId="ADAL" clId="{EC26A9D3-3000-413C-8685-18D467E767AB}" dt="2022-09-05T07:10:33.039" v="387" actId="14100"/>
          <ac:picMkLst>
            <pc:docMk/>
            <pc:sldMk cId="764674165" sldId="777"/>
            <ac:picMk id="7" creationId="{EADB8496-89AA-BFFF-859A-467F0AE29E45}"/>
          </ac:picMkLst>
        </pc:picChg>
      </pc:sldChg>
      <pc:sldChg chg="addSp delSp modSp add del mod ord">
        <pc:chgData name="Milan Pštross" userId="d440ea9d-c26c-4163-93e5-924c500dd82e" providerId="ADAL" clId="{EC26A9D3-3000-413C-8685-18D467E767AB}" dt="2022-09-08T11:00:27.587" v="510" actId="2696"/>
        <pc:sldMkLst>
          <pc:docMk/>
          <pc:sldMk cId="2036518394" sldId="778"/>
        </pc:sldMkLst>
        <pc:spChg chg="add del">
          <ac:chgData name="Milan Pštross" userId="d440ea9d-c26c-4163-93e5-924c500dd82e" providerId="ADAL" clId="{EC26A9D3-3000-413C-8685-18D467E767AB}" dt="2022-09-05T07:14:49.329" v="419"/>
          <ac:spMkLst>
            <pc:docMk/>
            <pc:sldMk cId="2036518394" sldId="778"/>
            <ac:spMk id="3" creationId="{DB59A20A-D61B-0691-CF41-CB505980FD69}"/>
          </ac:spMkLst>
        </pc:spChg>
        <pc:spChg chg="add mod">
          <ac:chgData name="Milan Pštross" userId="d440ea9d-c26c-4163-93e5-924c500dd82e" providerId="ADAL" clId="{EC26A9D3-3000-413C-8685-18D467E767AB}" dt="2022-09-08T10:52:46.944" v="443" actId="478"/>
          <ac:spMkLst>
            <pc:docMk/>
            <pc:sldMk cId="2036518394" sldId="778"/>
            <ac:spMk id="3" creationId="{F61AB82B-F10D-0D06-AECE-9EA7846F3629}"/>
          </ac:spMkLst>
        </pc:spChg>
        <pc:graphicFrameChg chg="add del mod">
          <ac:chgData name="Milan Pštross" userId="d440ea9d-c26c-4163-93e5-924c500dd82e" providerId="ADAL" clId="{EC26A9D3-3000-413C-8685-18D467E767AB}" dt="2022-09-05T07:14:48.997" v="418"/>
          <ac:graphicFrameMkLst>
            <pc:docMk/>
            <pc:sldMk cId="2036518394" sldId="778"/>
            <ac:graphicFrameMk id="2" creationId="{A66CEF39-FF8F-CF12-53E3-427DC6D4FACC}"/>
          </ac:graphicFrameMkLst>
        </pc:graphicFrameChg>
        <pc:graphicFrameChg chg="add del mod modGraphic">
          <ac:chgData name="Milan Pštross" userId="d440ea9d-c26c-4163-93e5-924c500dd82e" providerId="ADAL" clId="{EC26A9D3-3000-413C-8685-18D467E767AB}" dt="2022-09-08T10:52:46.944" v="443" actId="478"/>
          <ac:graphicFrameMkLst>
            <pc:docMk/>
            <pc:sldMk cId="2036518394" sldId="778"/>
            <ac:graphicFrameMk id="4" creationId="{383B4530-0CEB-005B-D853-6ABF1F289954}"/>
          </ac:graphicFrameMkLst>
        </pc:graphicFrameChg>
        <pc:picChg chg="del">
          <ac:chgData name="Milan Pštross" userId="d440ea9d-c26c-4163-93e5-924c500dd82e" providerId="ADAL" clId="{EC26A9D3-3000-413C-8685-18D467E767AB}" dt="2022-09-05T07:14:40.300" v="416" actId="478"/>
          <ac:picMkLst>
            <pc:docMk/>
            <pc:sldMk cId="2036518394" sldId="778"/>
            <ac:picMk id="6" creationId="{B305C460-696E-88DD-3301-CE3C917D378D}"/>
          </ac:picMkLst>
        </pc:picChg>
      </pc:sldChg>
      <pc:sldChg chg="modSp add mod">
        <pc:chgData name="Milan Pštross" userId="d440ea9d-c26c-4163-93e5-924c500dd82e" providerId="ADAL" clId="{EC26A9D3-3000-413C-8685-18D467E767AB}" dt="2022-09-08T11:00:42.935" v="512" actId="20577"/>
        <pc:sldMkLst>
          <pc:docMk/>
          <pc:sldMk cId="3838272299" sldId="784"/>
        </pc:sldMkLst>
        <pc:spChg chg="mod">
          <ac:chgData name="Milan Pštross" userId="d440ea9d-c26c-4163-93e5-924c500dd82e" providerId="ADAL" clId="{EC26A9D3-3000-413C-8685-18D467E767AB}" dt="2022-09-08T11:00:42.935" v="512" actId="20577"/>
          <ac:spMkLst>
            <pc:docMk/>
            <pc:sldMk cId="3838272299" sldId="784"/>
            <ac:spMk id="3" creationId="{F61AB82B-F10D-0D06-AECE-9EA7846F3629}"/>
          </ac:spMkLst>
        </pc:spChg>
      </pc:sldChg>
    </pc:docChg>
  </pc:docChgLst>
  <pc:docChgLst>
    <pc:chgData name="Pachl Vladimír" userId="1ccba079-6fdd-49d6-bcca-770f50483704" providerId="ADAL" clId="{A1B8523D-27F8-4FEF-ABB5-580EADB306E4}"/>
    <pc:docChg chg="undo custSel delSld modSld">
      <pc:chgData name="Pachl Vladimír" userId="1ccba079-6fdd-49d6-bcca-770f50483704" providerId="ADAL" clId="{A1B8523D-27F8-4FEF-ABB5-580EADB306E4}" dt="2022-09-07T08:44:56.980" v="2693" actId="20577"/>
      <pc:docMkLst>
        <pc:docMk/>
      </pc:docMkLst>
      <pc:sldChg chg="modSp mod">
        <pc:chgData name="Pachl Vladimír" userId="1ccba079-6fdd-49d6-bcca-770f50483704" providerId="ADAL" clId="{A1B8523D-27F8-4FEF-ABB5-580EADB306E4}" dt="2022-09-02T12:23:55.098" v="874" actId="20577"/>
        <pc:sldMkLst>
          <pc:docMk/>
          <pc:sldMk cId="0" sldId="633"/>
        </pc:sldMkLst>
        <pc:spChg chg="mod">
          <ac:chgData name="Pachl Vladimír" userId="1ccba079-6fdd-49d6-bcca-770f50483704" providerId="ADAL" clId="{A1B8523D-27F8-4FEF-ABB5-580EADB306E4}" dt="2022-09-02T12:23:55.098" v="874" actId="20577"/>
          <ac:spMkLst>
            <pc:docMk/>
            <pc:sldMk cId="0" sldId="633"/>
            <ac:spMk id="3" creationId="{8FC8C77C-9E88-4063-B394-0D50DE216BFF}"/>
          </ac:spMkLst>
        </pc:spChg>
        <pc:spChg chg="mod">
          <ac:chgData name="Pachl Vladimír" userId="1ccba079-6fdd-49d6-bcca-770f50483704" providerId="ADAL" clId="{A1B8523D-27F8-4FEF-ABB5-580EADB306E4}" dt="2022-09-02T12:18:17.370" v="418" actId="20577"/>
          <ac:spMkLst>
            <pc:docMk/>
            <pc:sldMk cId="0" sldId="633"/>
            <ac:spMk id="10242" creationId="{FFD7CCB1-CA37-47B9-AA13-012F82569560}"/>
          </ac:spMkLst>
        </pc:spChg>
      </pc:sldChg>
      <pc:sldChg chg="modSp mod">
        <pc:chgData name="Pachl Vladimír" userId="1ccba079-6fdd-49d6-bcca-770f50483704" providerId="ADAL" clId="{A1B8523D-27F8-4FEF-ABB5-580EADB306E4}" dt="2022-08-31T12:48:18.708" v="416" actId="20577"/>
        <pc:sldMkLst>
          <pc:docMk/>
          <pc:sldMk cId="0" sldId="638"/>
        </pc:sldMkLst>
        <pc:spChg chg="mod">
          <ac:chgData name="Pachl Vladimír" userId="1ccba079-6fdd-49d6-bcca-770f50483704" providerId="ADAL" clId="{A1B8523D-27F8-4FEF-ABB5-580EADB306E4}" dt="2022-08-31T12:48:18.708" v="416" actId="20577"/>
          <ac:spMkLst>
            <pc:docMk/>
            <pc:sldMk cId="0" sldId="638"/>
            <ac:spMk id="3" creationId="{1E8F5DCB-6128-47EF-BD92-E4CC22D46ED1}"/>
          </ac:spMkLst>
        </pc:spChg>
      </pc:sldChg>
      <pc:sldChg chg="modSp mod">
        <pc:chgData name="Pachl Vladimír" userId="1ccba079-6fdd-49d6-bcca-770f50483704" providerId="ADAL" clId="{A1B8523D-27F8-4FEF-ABB5-580EADB306E4}" dt="2022-09-06T08:06:36.768" v="2305" actId="113"/>
        <pc:sldMkLst>
          <pc:docMk/>
          <pc:sldMk cId="3870958848" sldId="746"/>
        </pc:sldMkLst>
        <pc:spChg chg="mod">
          <ac:chgData name="Pachl Vladimír" userId="1ccba079-6fdd-49d6-bcca-770f50483704" providerId="ADAL" clId="{A1B8523D-27F8-4FEF-ABB5-580EADB306E4}" dt="2022-09-06T08:06:36.768" v="2305" actId="113"/>
          <ac:spMkLst>
            <pc:docMk/>
            <pc:sldMk cId="3870958848" sldId="746"/>
            <ac:spMk id="3" creationId="{A637B256-2E41-4CB0-9182-891A2503F423}"/>
          </ac:spMkLst>
        </pc:spChg>
        <pc:spChg chg="mod">
          <ac:chgData name="Pachl Vladimír" userId="1ccba079-6fdd-49d6-bcca-770f50483704" providerId="ADAL" clId="{A1B8523D-27F8-4FEF-ABB5-580EADB306E4}" dt="2022-09-06T06:58:24.341" v="878" actId="121"/>
          <ac:spMkLst>
            <pc:docMk/>
            <pc:sldMk cId="3870958848" sldId="746"/>
            <ac:spMk id="22530" creationId="{8AEA5C41-7DDC-49FA-BC88-6E78D1479922}"/>
          </ac:spMkLst>
        </pc:spChg>
      </pc:sldChg>
      <pc:sldChg chg="modSp mod">
        <pc:chgData name="Pachl Vladimír" userId="1ccba079-6fdd-49d6-bcca-770f50483704" providerId="ADAL" clId="{A1B8523D-27F8-4FEF-ABB5-580EADB306E4}" dt="2022-09-07T08:44:56.980" v="2693" actId="20577"/>
        <pc:sldMkLst>
          <pc:docMk/>
          <pc:sldMk cId="3039181942" sldId="754"/>
        </pc:sldMkLst>
        <pc:spChg chg="mod">
          <ac:chgData name="Pachl Vladimír" userId="1ccba079-6fdd-49d6-bcca-770f50483704" providerId="ADAL" clId="{A1B8523D-27F8-4FEF-ABB5-580EADB306E4}" dt="2022-09-07T08:44:56.980" v="2693" actId="20577"/>
          <ac:spMkLst>
            <pc:docMk/>
            <pc:sldMk cId="3039181942" sldId="754"/>
            <ac:spMk id="3" creationId="{F6E821F9-679A-A7D4-9BFE-9F2CE7478E9C}"/>
          </ac:spMkLst>
        </pc:spChg>
      </pc:sldChg>
      <pc:sldChg chg="modSp mod">
        <pc:chgData name="Pachl Vladimír" userId="1ccba079-6fdd-49d6-bcca-770f50483704" providerId="ADAL" clId="{A1B8523D-27F8-4FEF-ABB5-580EADB306E4}" dt="2022-09-06T07:57:30.225" v="2105" actId="20577"/>
        <pc:sldMkLst>
          <pc:docMk/>
          <pc:sldMk cId="946417142" sldId="762"/>
        </pc:sldMkLst>
        <pc:spChg chg="mod">
          <ac:chgData name="Pachl Vladimír" userId="1ccba079-6fdd-49d6-bcca-770f50483704" providerId="ADAL" clId="{A1B8523D-27F8-4FEF-ABB5-580EADB306E4}" dt="2022-09-06T07:57:30.225" v="2105" actId="20577"/>
          <ac:spMkLst>
            <pc:docMk/>
            <pc:sldMk cId="946417142" sldId="762"/>
            <ac:spMk id="58371" creationId="{F2083341-3674-4A1B-98DB-4255A089BD85}"/>
          </ac:spMkLst>
        </pc:spChg>
      </pc:sldChg>
      <pc:sldChg chg="modSp del mod">
        <pc:chgData name="Pachl Vladimír" userId="1ccba079-6fdd-49d6-bcca-770f50483704" providerId="ADAL" clId="{A1B8523D-27F8-4FEF-ABB5-580EADB306E4}" dt="2022-09-06T08:05:25.058" v="2304" actId="2696"/>
        <pc:sldMkLst>
          <pc:docMk/>
          <pc:sldMk cId="2766186755" sldId="781"/>
        </pc:sldMkLst>
        <pc:spChg chg="mod">
          <ac:chgData name="Pachl Vladimír" userId="1ccba079-6fdd-49d6-bcca-770f50483704" providerId="ADAL" clId="{A1B8523D-27F8-4FEF-ABB5-580EADB306E4}" dt="2022-09-06T07:36:22.085" v="1959" actId="20577"/>
          <ac:spMkLst>
            <pc:docMk/>
            <pc:sldMk cId="2766186755" sldId="781"/>
            <ac:spMk id="3" creationId="{A637B256-2E41-4CB0-9182-891A2503F423}"/>
          </ac:spMkLst>
        </pc:spChg>
      </pc:sldChg>
      <pc:sldChg chg="modSp del mod">
        <pc:chgData name="Pachl Vladimír" userId="1ccba079-6fdd-49d6-bcca-770f50483704" providerId="ADAL" clId="{A1B8523D-27F8-4FEF-ABB5-580EADB306E4}" dt="2022-09-06T08:05:09.495" v="2303" actId="2696"/>
        <pc:sldMkLst>
          <pc:docMk/>
          <pc:sldMk cId="2615127558" sldId="782"/>
        </pc:sldMkLst>
        <pc:spChg chg="mod">
          <ac:chgData name="Pachl Vladimír" userId="1ccba079-6fdd-49d6-bcca-770f50483704" providerId="ADAL" clId="{A1B8523D-27F8-4FEF-ABB5-580EADB306E4}" dt="2022-09-06T08:01:49.233" v="2289" actId="255"/>
          <ac:spMkLst>
            <pc:docMk/>
            <pc:sldMk cId="2615127558" sldId="782"/>
            <ac:spMk id="3" creationId="{A637B256-2E41-4CB0-9182-891A2503F423}"/>
          </ac:spMkLst>
        </pc:spChg>
      </pc:sldChg>
      <pc:sldChg chg="modSp mod">
        <pc:chgData name="Pachl Vladimír" userId="1ccba079-6fdd-49d6-bcca-770f50483704" providerId="ADAL" clId="{A1B8523D-27F8-4FEF-ABB5-580EADB306E4}" dt="2022-09-06T08:04:50.656" v="2302" actId="255"/>
        <pc:sldMkLst>
          <pc:docMk/>
          <pc:sldMk cId="1029748297" sldId="783"/>
        </pc:sldMkLst>
        <pc:spChg chg="mod">
          <ac:chgData name="Pachl Vladimír" userId="1ccba079-6fdd-49d6-bcca-770f50483704" providerId="ADAL" clId="{A1B8523D-27F8-4FEF-ABB5-580EADB306E4}" dt="2022-09-06T08:04:50.656" v="2302" actId="255"/>
          <ac:spMkLst>
            <pc:docMk/>
            <pc:sldMk cId="1029748297" sldId="783"/>
            <ac:spMk id="3" creationId="{A637B256-2E41-4CB0-9182-891A2503F423}"/>
          </ac:spMkLst>
        </pc:spChg>
      </pc:sldChg>
    </pc:docChg>
  </pc:docChgLst>
  <pc:docChgLst>
    <pc:chgData name="Martina Pšeničková" userId="S::m.psenickova_arr-nisa.cz#ext#@krajlbc.onmicrosoft.com::f9410bde-2276-4e5d-979e-d010f507077b" providerId="AD" clId="Web-{460D679C-CCB7-7881-1919-B7CE617B3518}"/>
    <pc:docChg chg="modSld">
      <pc:chgData name="Martina Pšeničková" userId="S::m.psenickova_arr-nisa.cz#ext#@krajlbc.onmicrosoft.com::f9410bde-2276-4e5d-979e-d010f507077b" providerId="AD" clId="Web-{460D679C-CCB7-7881-1919-B7CE617B3518}" dt="2022-09-06T06:33:02.202" v="0" actId="20577"/>
      <pc:docMkLst>
        <pc:docMk/>
      </pc:docMkLst>
      <pc:sldChg chg="modSp">
        <pc:chgData name="Martina Pšeničková" userId="S::m.psenickova_arr-nisa.cz#ext#@krajlbc.onmicrosoft.com::f9410bde-2276-4e5d-979e-d010f507077b" providerId="AD" clId="Web-{460D679C-CCB7-7881-1919-B7CE617B3518}" dt="2022-09-06T06:33:02.202" v="0" actId="20577"/>
        <pc:sldMkLst>
          <pc:docMk/>
          <pc:sldMk cId="1938998208" sldId="758"/>
        </pc:sldMkLst>
        <pc:spChg chg="mod">
          <ac:chgData name="Martina Pšeničková" userId="S::m.psenickova_arr-nisa.cz#ext#@krajlbc.onmicrosoft.com::f9410bde-2276-4e5d-979e-d010f507077b" providerId="AD" clId="Web-{460D679C-CCB7-7881-1919-B7CE617B3518}" dt="2022-09-06T06:33:02.202" v="0" actId="20577"/>
          <ac:spMkLst>
            <pc:docMk/>
            <pc:sldMk cId="1938998208" sldId="758"/>
            <ac:spMk id="3" creationId="{AD4FD81E-A801-8873-30AA-1179558F964A}"/>
          </ac:spMkLst>
        </pc:spChg>
      </pc:sldChg>
    </pc:docChg>
  </pc:docChgLst>
  <pc:docChgLst>
    <pc:chgData name="Lukáš Jokl" userId="S::l.jokl@arr-nisa.cz::f5197a11-0e7e-42af-af75-a054ae8a15f0" providerId="AD" clId="Web-{FEA93F19-93FF-AB18-579F-194327AB7D10}"/>
    <pc:docChg chg="addSld modSld">
      <pc:chgData name="Lukáš Jokl" userId="S::l.jokl@arr-nisa.cz::f5197a11-0e7e-42af-af75-a054ae8a15f0" providerId="AD" clId="Web-{FEA93F19-93FF-AB18-579F-194327AB7D10}" dt="2021-11-29T12:53:33.228" v="106" actId="20577"/>
      <pc:docMkLst>
        <pc:docMk/>
      </pc:docMkLst>
      <pc:sldChg chg="addSp delSp modSp">
        <pc:chgData name="Lukáš Jokl" userId="S::l.jokl@arr-nisa.cz::f5197a11-0e7e-42af-af75-a054ae8a15f0" providerId="AD" clId="Web-{FEA93F19-93FF-AB18-579F-194327AB7D10}" dt="2021-11-29T12:53:12.571" v="103" actId="20577"/>
        <pc:sldMkLst>
          <pc:docMk/>
          <pc:sldMk cId="0" sldId="678"/>
        </pc:sldMkLst>
        <pc:spChg chg="mod">
          <ac:chgData name="Lukáš Jokl" userId="S::l.jokl@arr-nisa.cz::f5197a11-0e7e-42af-af75-a054ae8a15f0" providerId="AD" clId="Web-{FEA93F19-93FF-AB18-579F-194327AB7D10}" dt="2021-11-29T12:53:12.571" v="103" actId="20577"/>
          <ac:spMkLst>
            <pc:docMk/>
            <pc:sldMk cId="0" sldId="678"/>
            <ac:spMk id="2" creationId="{A56E8825-C34B-4A14-B70D-E93FAD6F9FD3}"/>
          </ac:spMkLst>
        </pc:spChg>
        <pc:spChg chg="mod">
          <ac:chgData name="Lukáš Jokl" userId="S::l.jokl@arr-nisa.cz::f5197a11-0e7e-42af-af75-a054ae8a15f0" providerId="AD" clId="Web-{FEA93F19-93FF-AB18-579F-194327AB7D10}" dt="2021-11-29T12:32:18.218" v="1" actId="20577"/>
          <ac:spMkLst>
            <pc:docMk/>
            <pc:sldMk cId="0" sldId="678"/>
            <ac:spMk id="3" creationId="{82E696D4-BB5C-429B-BE8D-C106FBBC7C30}"/>
          </ac:spMkLst>
        </pc:spChg>
        <pc:picChg chg="add del mod">
          <ac:chgData name="Lukáš Jokl" userId="S::l.jokl@arr-nisa.cz::f5197a11-0e7e-42af-af75-a054ae8a15f0" providerId="AD" clId="Web-{FEA93F19-93FF-AB18-579F-194327AB7D10}" dt="2021-11-29T12:50:19.925" v="36"/>
          <ac:picMkLst>
            <pc:docMk/>
            <pc:sldMk cId="0" sldId="678"/>
            <ac:picMk id="4" creationId="{425948DD-9AE0-4192-8A4E-43A94E962091}"/>
          </ac:picMkLst>
        </pc:picChg>
        <pc:picChg chg="add mod">
          <ac:chgData name="Lukáš Jokl" userId="S::l.jokl@arr-nisa.cz::f5197a11-0e7e-42af-af75-a054ae8a15f0" providerId="AD" clId="Web-{FEA93F19-93FF-AB18-579F-194327AB7D10}" dt="2021-11-29T12:50:49.817" v="45" actId="1076"/>
          <ac:picMkLst>
            <pc:docMk/>
            <pc:sldMk cId="0" sldId="678"/>
            <ac:picMk id="5" creationId="{F1B83657-00B0-4D60-BE7B-1FE1CC478642}"/>
          </ac:picMkLst>
        </pc:picChg>
      </pc:sldChg>
      <pc:sldChg chg="addSp delSp modSp add replId">
        <pc:chgData name="Lukáš Jokl" userId="S::l.jokl@arr-nisa.cz::f5197a11-0e7e-42af-af75-a054ae8a15f0" providerId="AD" clId="Web-{FEA93F19-93FF-AB18-579F-194327AB7D10}" dt="2021-11-29T12:53:33.228" v="106" actId="20577"/>
        <pc:sldMkLst>
          <pc:docMk/>
          <pc:sldMk cId="2033265096" sldId="709"/>
        </pc:sldMkLst>
        <pc:spChg chg="mod">
          <ac:chgData name="Lukáš Jokl" userId="S::l.jokl@arr-nisa.cz::f5197a11-0e7e-42af-af75-a054ae8a15f0" providerId="AD" clId="Web-{FEA93F19-93FF-AB18-579F-194327AB7D10}" dt="2021-11-29T12:53:33.228" v="106" actId="20577"/>
          <ac:spMkLst>
            <pc:docMk/>
            <pc:sldMk cId="2033265096" sldId="709"/>
            <ac:spMk id="2" creationId="{A56E8825-C34B-4A14-B70D-E93FAD6F9FD3}"/>
          </ac:spMkLst>
        </pc:spChg>
        <pc:spChg chg="add mod">
          <ac:chgData name="Lukáš Jokl" userId="S::l.jokl@arr-nisa.cz::f5197a11-0e7e-42af-af75-a054ae8a15f0" providerId="AD" clId="Web-{FEA93F19-93FF-AB18-579F-194327AB7D10}" dt="2021-11-29T12:53:02.133" v="96" actId="1076"/>
          <ac:spMkLst>
            <pc:docMk/>
            <pc:sldMk cId="2033265096" sldId="709"/>
            <ac:spMk id="4" creationId="{1EE2F71A-F2F9-4491-96F6-2D32462E74C5}"/>
          </ac:spMkLst>
        </pc:spChg>
        <pc:picChg chg="del">
          <ac:chgData name="Lukáš Jokl" userId="S::l.jokl@arr-nisa.cz::f5197a11-0e7e-42af-af75-a054ae8a15f0" providerId="AD" clId="Web-{FEA93F19-93FF-AB18-579F-194327AB7D10}" dt="2021-11-29T12:50:56.786" v="47"/>
          <ac:picMkLst>
            <pc:docMk/>
            <pc:sldMk cId="2033265096" sldId="709"/>
            <ac:picMk id="5" creationId="{F1B83657-00B0-4D60-BE7B-1FE1CC478642}"/>
          </ac:picMkLst>
        </pc:picChg>
      </pc:sldChg>
    </pc:docChg>
  </pc:docChgLst>
  <pc:docChgLst>
    <pc:chgData name="Martina Pšeničková" userId="S::m.psenickova_arr-nisa.cz#ext#@krajlbc.onmicrosoft.com::f9410bde-2276-4e5d-979e-d010f507077b" providerId="AD" clId="Web-{04D3D902-3BBA-C018-D8C9-296298D037E2}"/>
    <pc:docChg chg="modSld">
      <pc:chgData name="Martina Pšeničková" userId="S::m.psenickova_arr-nisa.cz#ext#@krajlbc.onmicrosoft.com::f9410bde-2276-4e5d-979e-d010f507077b" providerId="AD" clId="Web-{04D3D902-3BBA-C018-D8C9-296298D037E2}" dt="2022-09-06T06:42:35.869" v="54" actId="20577"/>
      <pc:docMkLst>
        <pc:docMk/>
      </pc:docMkLst>
      <pc:sldChg chg="modSp">
        <pc:chgData name="Martina Pšeničková" userId="S::m.psenickova_arr-nisa.cz#ext#@krajlbc.onmicrosoft.com::f9410bde-2276-4e5d-979e-d010f507077b" providerId="AD" clId="Web-{04D3D902-3BBA-C018-D8C9-296298D037E2}" dt="2022-09-06T06:39:09.537" v="6" actId="20577"/>
        <pc:sldMkLst>
          <pc:docMk/>
          <pc:sldMk cId="1490275314" sldId="759"/>
        </pc:sldMkLst>
        <pc:spChg chg="mod">
          <ac:chgData name="Martina Pšeničková" userId="S::m.psenickova_arr-nisa.cz#ext#@krajlbc.onmicrosoft.com::f9410bde-2276-4e5d-979e-d010f507077b" providerId="AD" clId="Web-{04D3D902-3BBA-C018-D8C9-296298D037E2}" dt="2022-09-06T06:39:09.537" v="6" actId="20577"/>
          <ac:spMkLst>
            <pc:docMk/>
            <pc:sldMk cId="1490275314" sldId="759"/>
            <ac:spMk id="3" creationId="{1A625660-F6C4-1A47-8F6F-CBF5F09995FC}"/>
          </ac:spMkLst>
        </pc:spChg>
      </pc:sldChg>
      <pc:sldChg chg="modSp">
        <pc:chgData name="Martina Pšeničková" userId="S::m.psenickova_arr-nisa.cz#ext#@krajlbc.onmicrosoft.com::f9410bde-2276-4e5d-979e-d010f507077b" providerId="AD" clId="Web-{04D3D902-3BBA-C018-D8C9-296298D037E2}" dt="2022-09-06T06:42:35.869" v="54" actId="20577"/>
        <pc:sldMkLst>
          <pc:docMk/>
          <pc:sldMk cId="455239466" sldId="760"/>
        </pc:sldMkLst>
        <pc:spChg chg="mod">
          <ac:chgData name="Martina Pšeničková" userId="S::m.psenickova_arr-nisa.cz#ext#@krajlbc.onmicrosoft.com::f9410bde-2276-4e5d-979e-d010f507077b" providerId="AD" clId="Web-{04D3D902-3BBA-C018-D8C9-296298D037E2}" dt="2022-09-06T06:42:35.869" v="54" actId="20577"/>
          <ac:spMkLst>
            <pc:docMk/>
            <pc:sldMk cId="455239466" sldId="760"/>
            <ac:spMk id="3" creationId="{23E60AA2-6706-C662-964A-8E2F8F66FAF6}"/>
          </ac:spMkLst>
        </pc:spChg>
      </pc:sldChg>
    </pc:docChg>
  </pc:docChgLst>
  <pc:docChgLst>
    <pc:chgData name="Antlová Zuzana" userId="db529adc-cd7b-41de-9bec-b281b78fe974" providerId="ADAL" clId="{4B8E75F0-543C-4381-ADE3-B9830A7871F4}"/>
    <pc:docChg chg="undo custSel addSld delSld modSld sldOrd">
      <pc:chgData name="Antlová Zuzana" userId="db529adc-cd7b-41de-9bec-b281b78fe974" providerId="ADAL" clId="{4B8E75F0-543C-4381-ADE3-B9830A7871F4}" dt="2021-12-01T09:54:29.142" v="584" actId="20577"/>
      <pc:docMkLst>
        <pc:docMk/>
      </pc:docMkLst>
      <pc:sldChg chg="modSp mod">
        <pc:chgData name="Antlová Zuzana" userId="db529adc-cd7b-41de-9bec-b281b78fe974" providerId="ADAL" clId="{4B8E75F0-543C-4381-ADE3-B9830A7871F4}" dt="2021-12-01T09:46:51.593" v="567" actId="20577"/>
        <pc:sldMkLst>
          <pc:docMk/>
          <pc:sldMk cId="0" sldId="690"/>
        </pc:sldMkLst>
        <pc:spChg chg="mod">
          <ac:chgData name="Antlová Zuzana" userId="db529adc-cd7b-41de-9bec-b281b78fe974" providerId="ADAL" clId="{4B8E75F0-543C-4381-ADE3-B9830A7871F4}" dt="2021-12-01T09:46:51.593" v="567" actId="20577"/>
          <ac:spMkLst>
            <pc:docMk/>
            <pc:sldMk cId="0" sldId="690"/>
            <ac:spMk id="46082" creationId="{289AE4EC-D3E2-4522-973E-4430CE96DA67}"/>
          </ac:spMkLst>
        </pc:spChg>
        <pc:graphicFrameChg chg="mod">
          <ac:chgData name="Antlová Zuzana" userId="db529adc-cd7b-41de-9bec-b281b78fe974" providerId="ADAL" clId="{4B8E75F0-543C-4381-ADE3-B9830A7871F4}" dt="2021-12-01T09:32:09.786" v="193" actId="1076"/>
          <ac:graphicFrameMkLst>
            <pc:docMk/>
            <pc:sldMk cId="0" sldId="690"/>
            <ac:graphicFrameMk id="5" creationId="{C9E68088-C224-4795-B7F9-3BC55F708A11}"/>
          </ac:graphicFrameMkLst>
        </pc:graphicFrameChg>
      </pc:sldChg>
      <pc:sldChg chg="modSp mod">
        <pc:chgData name="Antlová Zuzana" userId="db529adc-cd7b-41de-9bec-b281b78fe974" providerId="ADAL" clId="{4B8E75F0-543C-4381-ADE3-B9830A7871F4}" dt="2021-11-26T08:46:51.501" v="4" actId="20577"/>
        <pc:sldMkLst>
          <pc:docMk/>
          <pc:sldMk cId="3804472808" sldId="703"/>
        </pc:sldMkLst>
        <pc:graphicFrameChg chg="modGraphic">
          <ac:chgData name="Antlová Zuzana" userId="db529adc-cd7b-41de-9bec-b281b78fe974" providerId="ADAL" clId="{4B8E75F0-543C-4381-ADE3-B9830A7871F4}" dt="2021-11-26T08:46:51.501" v="4" actId="20577"/>
          <ac:graphicFrameMkLst>
            <pc:docMk/>
            <pc:sldMk cId="3804472808" sldId="703"/>
            <ac:graphicFrameMk id="5" creationId="{A86430C4-5BB6-43BF-8368-2413A71C9307}"/>
          </ac:graphicFrameMkLst>
        </pc:graphicFrameChg>
      </pc:sldChg>
      <pc:sldChg chg="modSp mod">
        <pc:chgData name="Antlová Zuzana" userId="db529adc-cd7b-41de-9bec-b281b78fe974" providerId="ADAL" clId="{4B8E75F0-543C-4381-ADE3-B9830A7871F4}" dt="2021-11-26T08:46:39.054" v="1"/>
        <pc:sldMkLst>
          <pc:docMk/>
          <pc:sldMk cId="2579737676" sldId="705"/>
        </pc:sldMkLst>
        <pc:graphicFrameChg chg="mod modGraphic">
          <ac:chgData name="Antlová Zuzana" userId="db529adc-cd7b-41de-9bec-b281b78fe974" providerId="ADAL" clId="{4B8E75F0-543C-4381-ADE3-B9830A7871F4}" dt="2021-11-26T08:46:39.054" v="1"/>
          <ac:graphicFrameMkLst>
            <pc:docMk/>
            <pc:sldMk cId="2579737676" sldId="705"/>
            <ac:graphicFrameMk id="5" creationId="{A86430C4-5BB6-43BF-8368-2413A71C9307}"/>
          </ac:graphicFrameMkLst>
        </pc:graphicFrameChg>
      </pc:sldChg>
      <pc:sldChg chg="add del">
        <pc:chgData name="Antlová Zuzana" userId="db529adc-cd7b-41de-9bec-b281b78fe974" providerId="ADAL" clId="{4B8E75F0-543C-4381-ADE3-B9830A7871F4}" dt="2021-12-01T09:35:34.029" v="217" actId="47"/>
        <pc:sldMkLst>
          <pc:docMk/>
          <pc:sldMk cId="774930" sldId="717"/>
        </pc:sldMkLst>
      </pc:sldChg>
      <pc:sldChg chg="modSp add del mod">
        <pc:chgData name="Antlová Zuzana" userId="db529adc-cd7b-41de-9bec-b281b78fe974" providerId="ADAL" clId="{4B8E75F0-543C-4381-ADE3-B9830A7871F4}" dt="2021-12-01T09:30:34.836" v="70" actId="47"/>
        <pc:sldMkLst>
          <pc:docMk/>
          <pc:sldMk cId="3521415087" sldId="717"/>
        </pc:sldMkLst>
        <pc:spChg chg="mod">
          <ac:chgData name="Antlová Zuzana" userId="db529adc-cd7b-41de-9bec-b281b78fe974" providerId="ADAL" clId="{4B8E75F0-543C-4381-ADE3-B9830A7871F4}" dt="2021-12-01T09:30:01.083" v="68" actId="5793"/>
          <ac:spMkLst>
            <pc:docMk/>
            <pc:sldMk cId="3521415087" sldId="717"/>
            <ac:spMk id="46082" creationId="{289AE4EC-D3E2-4522-973E-4430CE96DA67}"/>
          </ac:spMkLst>
        </pc:spChg>
        <pc:graphicFrameChg chg="modGraphic">
          <ac:chgData name="Antlová Zuzana" userId="db529adc-cd7b-41de-9bec-b281b78fe974" providerId="ADAL" clId="{4B8E75F0-543C-4381-ADE3-B9830A7871F4}" dt="2021-12-01T09:30:11.888" v="69" actId="6549"/>
          <ac:graphicFrameMkLst>
            <pc:docMk/>
            <pc:sldMk cId="3521415087" sldId="717"/>
            <ac:graphicFrameMk id="5" creationId="{C9E68088-C224-4795-B7F9-3BC55F708A11}"/>
          </ac:graphicFrameMkLst>
        </pc:graphicFrameChg>
      </pc:sldChg>
      <pc:sldChg chg="add del">
        <pc:chgData name="Antlová Zuzana" userId="db529adc-cd7b-41de-9bec-b281b78fe974" providerId="ADAL" clId="{4B8E75F0-543C-4381-ADE3-B9830A7871F4}" dt="2021-12-01T09:35:35.285" v="218" actId="47"/>
        <pc:sldMkLst>
          <pc:docMk/>
          <pc:sldMk cId="428002161" sldId="718"/>
        </pc:sldMkLst>
      </pc:sldChg>
      <pc:sldChg chg="add del">
        <pc:chgData name="Antlová Zuzana" userId="db529adc-cd7b-41de-9bec-b281b78fe974" providerId="ADAL" clId="{4B8E75F0-543C-4381-ADE3-B9830A7871F4}" dt="2021-12-01T09:35:36.486" v="219" actId="47"/>
        <pc:sldMkLst>
          <pc:docMk/>
          <pc:sldMk cId="2642011807" sldId="719"/>
        </pc:sldMkLst>
      </pc:sldChg>
      <pc:sldChg chg="modSp add mod">
        <pc:chgData name="Antlová Zuzana" userId="db529adc-cd7b-41de-9bec-b281b78fe974" providerId="ADAL" clId="{4B8E75F0-543C-4381-ADE3-B9830A7871F4}" dt="2021-12-01T09:36:23.186" v="266" actId="14734"/>
        <pc:sldMkLst>
          <pc:docMk/>
          <pc:sldMk cId="3821511658" sldId="720"/>
        </pc:sldMkLst>
        <pc:spChg chg="mod">
          <ac:chgData name="Antlová Zuzana" userId="db529adc-cd7b-41de-9bec-b281b78fe974" providerId="ADAL" clId="{4B8E75F0-543C-4381-ADE3-B9830A7871F4}" dt="2021-12-01T09:31:11.430" v="130" actId="20577"/>
          <ac:spMkLst>
            <pc:docMk/>
            <pc:sldMk cId="3821511658" sldId="720"/>
            <ac:spMk id="46082" creationId="{289AE4EC-D3E2-4522-973E-4430CE96DA67}"/>
          </ac:spMkLst>
        </pc:spChg>
        <pc:graphicFrameChg chg="mod modGraphic">
          <ac:chgData name="Antlová Zuzana" userId="db529adc-cd7b-41de-9bec-b281b78fe974" providerId="ADAL" clId="{4B8E75F0-543C-4381-ADE3-B9830A7871F4}" dt="2021-12-01T09:36:23.186" v="266" actId="14734"/>
          <ac:graphicFrameMkLst>
            <pc:docMk/>
            <pc:sldMk cId="3821511658" sldId="720"/>
            <ac:graphicFrameMk id="5" creationId="{C9E68088-C224-4795-B7F9-3BC55F708A11}"/>
          </ac:graphicFrameMkLst>
        </pc:graphicFrameChg>
      </pc:sldChg>
      <pc:sldChg chg="modSp add mod ord">
        <pc:chgData name="Antlová Zuzana" userId="db529adc-cd7b-41de-9bec-b281b78fe974" providerId="ADAL" clId="{4B8E75F0-543C-4381-ADE3-B9830A7871F4}" dt="2021-12-01T09:54:29.142" v="584" actId="20577"/>
        <pc:sldMkLst>
          <pc:docMk/>
          <pc:sldMk cId="3685891381" sldId="721"/>
        </pc:sldMkLst>
        <pc:spChg chg="mod">
          <ac:chgData name="Antlová Zuzana" userId="db529adc-cd7b-41de-9bec-b281b78fe974" providerId="ADAL" clId="{4B8E75F0-543C-4381-ADE3-B9830A7871F4}" dt="2021-12-01T09:54:29.142" v="584" actId="20577"/>
          <ac:spMkLst>
            <pc:docMk/>
            <pc:sldMk cId="3685891381" sldId="721"/>
            <ac:spMk id="46082" creationId="{289AE4EC-D3E2-4522-973E-4430CE96DA67}"/>
          </ac:spMkLst>
        </pc:spChg>
        <pc:graphicFrameChg chg="mod modGraphic">
          <ac:chgData name="Antlová Zuzana" userId="db529adc-cd7b-41de-9bec-b281b78fe974" providerId="ADAL" clId="{4B8E75F0-543C-4381-ADE3-B9830A7871F4}" dt="2021-12-01T09:45:24.947" v="532" actId="948"/>
          <ac:graphicFrameMkLst>
            <pc:docMk/>
            <pc:sldMk cId="3685891381" sldId="721"/>
            <ac:graphicFrameMk id="5" creationId="{C9E68088-C224-4795-B7F9-3BC55F708A11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5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6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7.bin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https://arrlib-my.sharepoint.com/personal/m_pstross_arr-nisa_cz/Documents/Rozhovory%20INKA/V&#253;stupy/Data_INKAIII.xlsx" TargetMode="External"/><Relationship Id="rId4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1400">
                <a:solidFill>
                  <a:sysClr val="windowText" lastClr="000000"/>
                </a:solidFill>
              </a:rPr>
              <a:t>Vlastnická struktura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FB-49E6-B3BA-3067814C57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FB-49E6-B3BA-3067814C57A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FB-49E6-B3BA-3067814C57A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2825ADF-8F34-47B0-BB09-33B7F6FD2500}" type="VALUE">
                      <a:rPr lang="en-US" sz="1600"/>
                      <a:pPr/>
                      <a:t>[HODNOTA]</a:t>
                    </a:fld>
                    <a:endParaRPr lang="cs-CZ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FB-49E6-B3BA-3067814C57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137377F-AF8E-4A4C-A589-DE5BBCDE3AFE}" type="VALUE">
                      <a:rPr lang="en-US" sz="1600"/>
                      <a:pPr/>
                      <a:t>[HODNOTA]</a:t>
                    </a:fld>
                    <a:endParaRPr lang="cs-CZ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FB-49E6-B3BA-3067814C57A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87D60FC-EB07-4FD1-8423-84C401916391}" type="VALUE">
                      <a:rPr lang="en-US" sz="1600"/>
                      <a:pPr/>
                      <a:t>[HODNOTA]</a:t>
                    </a:fld>
                    <a:endParaRPr lang="cs-CZ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3FB-49E6-B3BA-3067814C5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'03_Autonomie'!$A$2:$A$4</c:f>
              <c:strCache>
                <c:ptCount val="3"/>
                <c:pt idx="0">
                  <c:v>Česká</c:v>
                </c:pt>
                <c:pt idx="1">
                  <c:v>Smíšená</c:v>
                </c:pt>
                <c:pt idx="2">
                  <c:v>Zahraniční</c:v>
                </c:pt>
              </c:strCache>
            </c:strRef>
          </c:cat>
          <c:val>
            <c:numRef>
              <c:f>'03_Autonomie'!$B$2:$B$4</c:f>
              <c:numCache>
                <c:formatCode>General</c:formatCode>
                <c:ptCount val="3"/>
                <c:pt idx="0">
                  <c:v>41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FB-49E6-B3BA-3067814C5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P</a:t>
            </a:r>
            <a:r>
              <a:rPr lang="cs-CZ" sz="1400">
                <a:solidFill>
                  <a:sysClr val="windowText" lastClr="000000"/>
                </a:solidFill>
              </a:rPr>
              <a:t>ozice v GPN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'04_Produkty a služby'!$A$14:$A$16</c:f>
              <c:strCache>
                <c:ptCount val="3"/>
                <c:pt idx="0">
                  <c:v>Tier2+</c:v>
                </c:pt>
                <c:pt idx="1">
                  <c:v>Tier 1</c:v>
                </c:pt>
                <c:pt idx="2">
                  <c:v>Integrátor</c:v>
                </c:pt>
              </c:strCache>
            </c:strRef>
          </c:cat>
          <c:val>
            <c:numRef>
              <c:f>'04_Produkty a služby'!$B$14:$B$16</c:f>
              <c:numCache>
                <c:formatCode>General</c:formatCode>
                <c:ptCount val="3"/>
                <c:pt idx="0">
                  <c:v>6</c:v>
                </c:pt>
                <c:pt idx="1">
                  <c:v>18</c:v>
                </c:pt>
                <c:pt idx="2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F2-47EE-B00A-3D587EFE933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29906384"/>
        <c:axId val="329895984"/>
      </c:barChart>
      <c:catAx>
        <c:axId val="329906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9895984"/>
        <c:crosses val="autoZero"/>
        <c:auto val="1"/>
        <c:lblAlgn val="ctr"/>
        <c:lblOffset val="100"/>
        <c:noMultiLvlLbl val="0"/>
      </c:catAx>
      <c:valAx>
        <c:axId val="329895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2990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1400">
                <a:solidFill>
                  <a:sysClr val="windowText" lastClr="000000"/>
                </a:solidFill>
              </a:rPr>
              <a:t>Změna v GPN (za 10 let)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'04_Produkty a služby'!$A$19:$A$21</c:f>
              <c:strCache>
                <c:ptCount val="3"/>
                <c:pt idx="0">
                  <c:v>Downgrading</c:v>
                </c:pt>
                <c:pt idx="1">
                  <c:v>Upgrading</c:v>
                </c:pt>
                <c:pt idx="2">
                  <c:v>Beze změny</c:v>
                </c:pt>
              </c:strCache>
            </c:strRef>
          </c:cat>
          <c:val>
            <c:numRef>
              <c:f>'04_Produkty a služby'!$B$19:$B$21</c:f>
              <c:numCache>
                <c:formatCode>General</c:formatCode>
                <c:ptCount val="3"/>
                <c:pt idx="0">
                  <c:v>2</c:v>
                </c:pt>
                <c:pt idx="1">
                  <c:v>6</c:v>
                </c:pt>
                <c:pt idx="2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DA-439E-B573-F18D177B1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14054864"/>
        <c:axId val="314056112"/>
      </c:barChart>
      <c:catAx>
        <c:axId val="3140548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4056112"/>
        <c:crosses val="autoZero"/>
        <c:auto val="1"/>
        <c:lblAlgn val="ctr"/>
        <c:lblOffset val="100"/>
        <c:noMultiLvlLbl val="0"/>
      </c:catAx>
      <c:valAx>
        <c:axId val="3140561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314054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1400">
                <a:solidFill>
                  <a:sysClr val="windowText" lastClr="000000"/>
                </a:solidFill>
              </a:rPr>
              <a:t>Konkurenční výhoda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'05_Strategie'!$A$2:$A$7</c:f>
              <c:strCache>
                <c:ptCount val="6"/>
                <c:pt idx="0">
                  <c:v>Jiné</c:v>
                </c:pt>
                <c:pt idx="1">
                  <c:v>Cena produktu</c:v>
                </c:pt>
                <c:pt idx="2">
                  <c:v>Znalost trhu a zákazníků</c:v>
                </c:pt>
                <c:pt idx="3">
                  <c:v>Technická unikátnost produktu (jedinečné know-how)</c:v>
                </c:pt>
                <c:pt idx="4">
                  <c:v>Technická unikátnost produktu (určená výběrem tržního segmentu)</c:v>
                </c:pt>
                <c:pt idx="5">
                  <c:v>Flexibilita</c:v>
                </c:pt>
              </c:strCache>
            </c:strRef>
          </c:cat>
          <c:val>
            <c:numRef>
              <c:f>'05_Strategie'!$B$2:$B$7</c:f>
              <c:numCache>
                <c:formatCode>General</c:formatCode>
                <c:ptCount val="6"/>
                <c:pt idx="0">
                  <c:v>9</c:v>
                </c:pt>
                <c:pt idx="1">
                  <c:v>2</c:v>
                </c:pt>
                <c:pt idx="2">
                  <c:v>2</c:v>
                </c:pt>
                <c:pt idx="3">
                  <c:v>9</c:v>
                </c:pt>
                <c:pt idx="4">
                  <c:v>12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3B-427A-A1B7-93629CFE8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85721744"/>
        <c:axId val="1985722576"/>
      </c:barChart>
      <c:catAx>
        <c:axId val="19857217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85722576"/>
        <c:crosses val="autoZero"/>
        <c:auto val="1"/>
        <c:lblAlgn val="ctr"/>
        <c:lblOffset val="100"/>
        <c:noMultiLvlLbl val="0"/>
      </c:catAx>
      <c:valAx>
        <c:axId val="19857225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985721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1400">
                <a:solidFill>
                  <a:sysClr val="windowText" lastClr="000000"/>
                </a:solidFill>
              </a:rPr>
              <a:t>Aspirace k vůdcovství změn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'05_Strategie'!$A$15:$A$19</c:f>
              <c:strCache>
                <c:ptCount val="5"/>
                <c:pt idx="0">
                  <c:v>O tomto nerozhodujeme</c:v>
                </c:pt>
                <c:pt idx="1">
                  <c:v>Optimalizátor</c:v>
                </c:pt>
                <c:pt idx="2">
                  <c:v>Následovatel</c:v>
                </c:pt>
                <c:pt idx="3">
                  <c:v>Průkopník</c:v>
                </c:pt>
                <c:pt idx="4">
                  <c:v>Lídr</c:v>
                </c:pt>
              </c:strCache>
            </c:strRef>
          </c:cat>
          <c:val>
            <c:numRef>
              <c:f>'05_Strategie'!$C$15:$C$19</c:f>
              <c:numCache>
                <c:formatCode>0%</c:formatCode>
                <c:ptCount val="5"/>
                <c:pt idx="0">
                  <c:v>0.10204081632653061</c:v>
                </c:pt>
                <c:pt idx="1">
                  <c:v>0.14285714285714285</c:v>
                </c:pt>
                <c:pt idx="2">
                  <c:v>0.26530612244897961</c:v>
                </c:pt>
                <c:pt idx="3">
                  <c:v>0.42857142857142855</c:v>
                </c:pt>
                <c:pt idx="4">
                  <c:v>6.1224489795918366E-2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7E-4B6C-93AD-F8B3C905617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1692064"/>
        <c:axId val="491688320"/>
      </c:barChart>
      <c:catAx>
        <c:axId val="49169206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91688320"/>
        <c:crosses val="autoZero"/>
        <c:auto val="1"/>
        <c:lblAlgn val="ctr"/>
        <c:lblOffset val="100"/>
        <c:noMultiLvlLbl val="0"/>
      </c:catAx>
      <c:valAx>
        <c:axId val="4916883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crossAx val="491692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cs-CZ" sz="1400">
                <a:solidFill>
                  <a:sysClr val="windowText" lastClr="000000"/>
                </a:solidFill>
              </a:rPr>
              <a:t>VaV aktivity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'07_Inovace'!$A$2:$A$6</c:f>
              <c:strCache>
                <c:ptCount val="5"/>
                <c:pt idx="0">
                  <c:v>Nemáme vlastní VaV aktivity a ani je neplánujeme</c:v>
                </c:pt>
                <c:pt idx="1">
                  <c:v>Nemáme vlastní VaV aktivity, ale plánujeme jejich rozvoj</c:v>
                </c:pt>
                <c:pt idx="2">
                  <c:v>Ano, ale jedná se pouze o vývoj, který je součástí řešení zakázek pro klienty</c:v>
                </c:pt>
                <c:pt idx="3">
                  <c:v>Ano (Podílíme se na VaV aktivitách koncernu)</c:v>
                </c:pt>
                <c:pt idx="4">
                  <c:v>Ano (Realizujeme vlastní VaV aktivity nad rámec řešení zakázek)</c:v>
                </c:pt>
              </c:strCache>
            </c:strRef>
          </c:cat>
          <c:val>
            <c:numRef>
              <c:f>'07_Inovace'!$B$2:$B$6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7</c:v>
                </c:pt>
                <c:pt idx="3">
                  <c:v>7</c:v>
                </c:pt>
                <c:pt idx="4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72-4626-ADA2-389E06E2E87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5858192"/>
        <c:axId val="295861936"/>
      </c:barChart>
      <c:catAx>
        <c:axId val="29585819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95861936"/>
        <c:crosses val="autoZero"/>
        <c:auto val="1"/>
        <c:lblAlgn val="ctr"/>
        <c:lblOffset val="100"/>
        <c:noMultiLvlLbl val="0"/>
      </c:catAx>
      <c:valAx>
        <c:axId val="2958619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295858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400">
                <a:solidFill>
                  <a:sysClr val="windowText" lastClr="000000"/>
                </a:solidFill>
              </a:rPr>
              <a:t>Hlavní trendy vyžadující reakci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'06_Tržní prostředí'!$E$38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'06_Tržní prostředí'!$D$39:$D$46</c:f>
              <c:strCache>
                <c:ptCount val="8"/>
                <c:pt idx="0">
                  <c:v>Kroky konkurence</c:v>
                </c:pt>
                <c:pt idx="1">
                  <c:v>Změna velikosti trhu</c:v>
                </c:pt>
                <c:pt idx="2">
                  <c:v>Nové technologie s potenciálně disruptivním účinkem</c:v>
                </c:pt>
                <c:pt idx="3">
                  <c:v>Jiné</c:v>
                </c:pt>
                <c:pt idx="4">
                  <c:v>Nová regulace</c:v>
                </c:pt>
                <c:pt idx="5">
                  <c:v>Změna cen / dostupnosti vstupů</c:v>
                </c:pt>
                <c:pt idx="6">
                  <c:v>Změna potřeb/preferencí zákazníků</c:v>
                </c:pt>
                <c:pt idx="7">
                  <c:v>Průmysl 4.0</c:v>
                </c:pt>
              </c:strCache>
            </c:strRef>
          </c:cat>
          <c:val>
            <c:numRef>
              <c:f>'06_Tržní prostředí'!$E$39:$E$46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7</c:v>
                </c:pt>
                <c:pt idx="5">
                  <c:v>8</c:v>
                </c:pt>
                <c:pt idx="6">
                  <c:v>11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95-434A-AE5C-6C4AF96A10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85760848"/>
        <c:axId val="1985762928"/>
      </c:barChart>
      <c:catAx>
        <c:axId val="1985760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985762928"/>
        <c:crosses val="autoZero"/>
        <c:auto val="1"/>
        <c:lblAlgn val="ctr"/>
        <c:lblOffset val="100"/>
        <c:noMultiLvlLbl val="0"/>
      </c:catAx>
      <c:valAx>
        <c:axId val="19857629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85760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'01_Základní informace'!$D$7:$D$11</cx:f>
        <cx:nf>'01_Základní informace'!$D$6</cx:nf>
        <cx:lvl ptCount="5" name="Okres">
          <cx:pt idx="0">Česká Lípa</cx:pt>
          <cx:pt idx="1">Jablonec nad Nisou</cx:pt>
          <cx:pt idx="2">Liberec</cx:pt>
          <cx:pt idx="3">Mimo LK</cx:pt>
          <cx:pt idx="4">Semily</cx:pt>
        </cx:lvl>
      </cx:strDim>
      <cx:numDim type="colorVal">
        <cx:f>'01_Základní informace'!$E$7:$E$11</cx:f>
        <cx:lvl ptCount="5" formatCode="Všeobecný">
          <cx:pt idx="0">6</cx:pt>
          <cx:pt idx="1">6</cx:pt>
          <cx:pt idx="2">27</cx:pt>
          <cx:pt idx="3">2</cx:pt>
          <cx:pt idx="4">9</cx:pt>
        </cx:lvl>
      </cx:numDim>
    </cx:data>
  </cx:chartData>
  <cx:chart>
    <cx:title pos="t" align="ctr" overlay="0">
      <cx:tx>
        <cx:txData>
          <cx:v>Okres respondenta podle registrační adresy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1200">
              <a:solidFill>
                <a:sysClr val="windowText" lastClr="000000"/>
              </a:solidFill>
            </a:defRPr>
          </a:pPr>
          <a:r>
            <a:rPr lang="cs-CZ" sz="1400" b="0" i="0" u="none" strike="noStrike" baseline="0">
              <a:solidFill>
                <a:sysClr val="windowText" lastClr="000000"/>
              </a:solidFill>
              <a:latin typeface="Calibri"/>
            </a:rPr>
            <a:t>Okres respondenta podle registrační adresy</a:t>
          </a:r>
        </a:p>
      </cx:txPr>
    </cx:title>
    <cx:plotArea>
      <cx:plotAreaRegion>
        <cx:series layoutId="regionMap" uniqueId="{8B7D7FA7-B47B-46A7-A31D-8D9F34D1BE7F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800"/>
                </a:pPr>
                <a:endParaRPr lang="cs-CZ" sz="1800" b="0" i="0" u="none" strike="noStrike" baseline="0">
                  <a:solidFill>
                    <a:sysClr val="windowText" lastClr="000000">
                      <a:lumMod val="65000"/>
                      <a:lumOff val="35000"/>
                    </a:sysClr>
                  </a:solidFill>
                  <a:latin typeface="Calibri" panose="020F0502020204030204"/>
                </a:endParaRPr>
              </a:p>
            </cx:txPr>
            <cx:visibility seriesName="0" categoryName="0" value="1"/>
            <cx:dataLabel idx="0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 b="1"/>
                  </a:pPr>
                  <a:r>
                    <a:rPr lang="cs-CZ" sz="1400" b="1" i="0" u="none" strike="noStrike" baseline="0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latin typeface="Calibri" panose="020F0502020204030204"/>
                    </a:rPr>
                    <a:t>6</a:t>
                  </a:r>
                </a:p>
              </cx:txPr>
              <cx:visibility seriesName="0" categoryName="0" value="1"/>
            </cx:dataLabel>
            <cx:dataLabel idx="1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600" b="1"/>
                  </a:pPr>
                  <a:r>
                    <a:rPr lang="cs-CZ" sz="1600" b="1" i="0" u="none" strike="noStrike" baseline="0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latin typeface="Calibri" panose="020F0502020204030204"/>
                    </a:rPr>
                    <a:t>6</a:t>
                  </a:r>
                </a:p>
              </cx:txPr>
              <cx:visibility seriesName="0" categoryName="0" value="1"/>
            </cx:dataLabel>
            <cx:dataLabel idx="2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 b="1">
                      <a:solidFill>
                        <a:schemeClr val="bg1"/>
                      </a:solidFill>
                    </a:defRPr>
                  </a:pPr>
                  <a:r>
                    <a:rPr lang="cs-CZ" sz="1400" b="1" i="0" u="none" strike="noStrike" baseline="0">
                      <a:solidFill>
                        <a:schemeClr val="bg1"/>
                      </a:solidFill>
                      <a:latin typeface="Calibri" panose="020F0502020204030204"/>
                    </a:rPr>
                    <a:t>27</a:t>
                  </a:r>
                </a:p>
              </cx:txPr>
              <cx:visibility seriesName="0" categoryName="0" value="1"/>
            </cx:dataLabel>
            <cx:dataLabel idx="4">
              <cx:txPr>
                <a:bodyPr spcFirstLastPara="1" vertOverflow="ellipsis" horzOverflow="overflow" wrap="square" lIns="0" tIns="0" rIns="0" bIns="0" anchor="ctr" anchorCtr="1"/>
                <a:lstStyle/>
                <a:p>
                  <a:pPr algn="ctr" rtl="0">
                    <a:defRPr sz="1400" b="1"/>
                  </a:pPr>
                  <a:r>
                    <a:rPr lang="cs-CZ" sz="1400" b="1" i="0" u="none" strike="noStrike" baseline="0">
                      <a:solidFill>
                        <a:sysClr val="windowText" lastClr="000000">
                          <a:lumMod val="65000"/>
                          <a:lumOff val="35000"/>
                        </a:sysClr>
                      </a:solidFill>
                      <a:latin typeface="Calibri" panose="020F0502020204030204"/>
                    </a:rPr>
                    <a:t>9</a:t>
                  </a:r>
                </a:p>
              </cx:txPr>
              <cx:visibility seriesName="0" categoryName="0" value="1"/>
            </cx:dataLabel>
          </cx:dataLabels>
          <cx:dataId val="0"/>
          <cx:layoutPr>
            <cx:geography cultureLanguage="cs-CZ" cultureRegion="CZ" attribution="Používá technologii Bing.">
              <cx:geoCache provider="{E9337A44-BEBE-4D9F-B70C-5C5E7DAFC167}">
                <cx:binary>1HpXst02+udWVHoe2gBBpK52P4DkSTdnXb2wbiTAHAAGrOG/iVnALGGeehY235VtWZLlbndVT2iV
q1zn8pAHBL7wC99fn5a/PFUvD8O7pa6a8S9Py0/vtbXdX378cXzSL/XD+ENtnoZ2bF/tD09t/WP7
+mqeXn58Hh5m0+Q/hghHPz7ph8G+LO//9ld4Wv7SHrdPD9a0zYV7GdbLl9FVdvwH17576d3Dc22a
xIx2ME82/On9//qvl7H8+39/d/z3/9E9vH/30lhj1+u1e/np/ddfff/ux2+f+Ltff1fBAq17hpsp
+oFRhiiNIvnpH3//rmqb/JfLOPqBhUQSzvCvP3r6UMN9f349n1bz8Pw8vIwjvNan///u/q/e4af3
x+bxZXh5ev/PtuGpdY192+Qc9vun97F/edIGtseMbfzzpbh9e8v446dt+fHrA/rbX7/5A2zUN3/5
4gy/3dV/dul3az88PMLOvjy9ax6e353CEt2vW/rvOUdOGOVSop//hV+fI/0hpFJEjMlff/Tnc/xt
UT/8iTV9/yy/84w/e57fufU/6kw/B+q/MyEFEoIhLn4+SPLtQaJQRDKU5OfL3+Tln1nQ90/x851/
9uw+3/AfdWJXL7Wp1l+T4N+TeQyJCJNvKif9gQghJcXs58L6TeL9iXV8/5x+vfHPHtOv3/+POqUT
U7fvjo/+6TH9G8v1H+3PV/uMv+hNf5jy/3oL5ogSjET4OaW/bsEQQCiUmH43kD6n4R+v5/uB9PnG
r97wixf8ox35P9Nd//goP+OX5ME+pJ+QzxfN9x9f/fTqAMq+ufUfAqifN3L//NN7zHAkBaLiiyN9
e9Ivt//cQn9NsO/e9vIwWngO/YERAmcISIpHEY6gas8vv1xBnDIo6PBTPGIIykTTDlZ/gmYcCgiR
QiDCMZLR+3dj6365FHHJ4K8RBAXcFH1Gn+dtteZt83lXfvn8rnH1eWsaO/70HhrL+3fdz997e0uO
QszDUCKGMaZQywQsont6uASIC1/H/00GYcQwkS6e3LLJNLsk6xQXhbnRdCaqKwLVsjEumFZ06OK6
yY8oLRJiirgipZq7bB+VuZLTrNg6bbE+rSQ+L4da+XY8Q5W7Q+2S1Hl25ev10LMibosm1vWkSD8m
HV2PBR9P2mhS/fK4hDcR/IjwdVzk+KYMy1TYedP7Q57pxGMTl/N9OQ6n44hi3ur90Old0ESdmgZb
KSc75SiKh3zY19GY9G297zTat0utSjltaQ1vRtsDmoutiyIl2bH1p1Nh4mJcNjazSYVYzDqiRDTt
tDMHQaatDcdtSe6Xhu24FdslmmNqy11FcoVzoob6JjIsdbI+GyIf84nvEbz9FBYnzE7boeqUrpAK
+JB4vsubwKsyFIWqrbjNkD+EtDxI2as6XxULNhlZFWGwme0FDooYlSKmclCtxXvcXU6Z3rQyT5bq
KZNdsgjdJUMpzldxsshxUkUZbAPRx6TDT8PETls4IlyMsZuGDUGTsqaOm6bfhmxOcNWkejYPXNa7
KbNxVbTHVKAT1pI0o+v1ZHXa8VXNdL3Ug9zmYbaxIVZj2Cfj5FMtzCGA1VpcbptpPl+cuWf21SGy
lYbA48rjdtjwrnkN0HAkGI/DYIxt3pzyPkiz1Vyhsj9be+fTfoLNjOZxj5Z8Q+dSVU3GFWDaE1G1
KSuOQirS0K3JZAe1djJdmlb5UivIlMvMol1YR0ktKhXZ9pQ04sZBDNuaJjkrVWnXzapNKrN+Z9cg
rv20kd0AsSl32dhIiO0069nltMAPW3zZ2KZNqMiSPJSXg/dp5NwVKUuqCClORkG2fKZqRvl+6d0J
djJp8Hxou+2wFko0r2a18KPhuhUBM/EwyURyWis2dwlvdy4LwniaR0Wt23S42YyoTI3Dhx63lywc
TrRwsWzEaUvDPQuqdBl1Ey91pwRHquy6VtmgTqSb9wEiZ20VHvqM32dlmeAaKx/QozFoazWQ8LC2
k0nRtK5JRs+XsIvpYhTD3cZ247X1datMnkFa+x0efJTM9WMfsvvODLum25c53uZVli7eXkE4SEUE
ukY6PCtn+4jQEney2JRTFmPWQJmYTyfzKDXdlWFx43sH4cKvOAmPZuQL1TRLlBIz1qprwgssfK5E
XZ/VnXsyqNrqbjmaV9Qmk+zLcxdVblNzHnc0PF67plJ1g+K6pmrIyQkR7ATreat7H1dZfeCFjZes
iBcLWe5br4YK1kaDg2nxHTX2doGTkrKEnXeHumSK8fnBO33aLuUZnZa4dAEscDFPczi8MAvBtYqb
DOtdXugjQXiV+L4L1DpUUO7C5wptwtxupzHr1SzC1EuvENcb3EAItfkmIuOW0iEm5hoPQ1z5YOvr
18CzvfDZ1dxBkJW6VriKEp9PKZdhqvNeRc2hbF4zVB+toYWi8JqbLEa93hRToUp3lVO+8030QXdj
WrIoDqlRo70SKEpDrA9ZVKUkuGxQ9UoMPtPh/dD7FBmZ4qI/IG7O1zbUal1LFdVVss6rQi29Lebr
eanSLhqPMyxOSNmmQz0INa7FLhI+Fnw6z7R8xlm9hwKzm2T1cc2GNKIagold9pHZRq5Jax2mRlMI
XH8Yh5Oufo7g4e0K+3rJaLvpWHTHcXCki2Ib9Otd13Yv0wR1dh3VJMbtOG+yVewtjg6+k3Hb8YtI
jlrxKYCdau89VHMhalWwMCW13QTBs6FdOo5m6xeiECvU0LRxPqNDXa0nGUBM1Q7iuK/IFurYocqm
ePRtIupp46mJlHHlZZBlag6ijUf5xVDSRObFzus77qKtmBuIIX4crn082Q0bgli7Y9dFyhd401bm
uCBF2mX2rIq6TajFnpILoyvItiqFMqfw6pUnRzTLT95q9jDr87a5LhiNCwiAcSmStequJIFyN4Zx
U665KqjJlZ7Y2RyKpPF0tzCxIXWbYKS3lcjivJUqaO3TAqV0xouCZlUoNiSN7raEHBbyEQm6C6pM
VZSkEgIvgM7oxI72Oh7Qelz30PNMdRzkfBtplvAuiMcG3+gxSrowOCL8pVurNCO94u1ZZOvjvr3C
BqfCs3Qo30p+2CvvAghhcUOKCxbCM6LntfQqW6yaGqn40t0XA4sDXyZk4jFU8o2HXjvr6pCVdVx1
i5LdU901qSfB1nZ5Wgx+Wzd9m1T4pgr6TvHh2E5ZUmiTVNOxb8nGoF6tUaGMXPcERQo34c5YnYwo
2y+RVCgY92K4IJjsh3E89PmY4mrezn1KVmhu7T70zb5rW1Dd6KmvuMql3dB8Hzj6QdrqDPcPEWFK
F1clK3YFnRSlF5xsGl3vi3VXCPQQVdMta3XMc6OmyaUVxENBkggviQXMYWSpqESqd3e2K14Hw48L
DsGHz0JG73xpYzqNe8MhmYPuKIsuNT5IeHGcY4UQSUKSjmy6IPmSRlbs17xTuKUxRm7LvCSAQgyg
HENT3U0xD9qdL/PbfmGbarFnrhQfc4sTx8p06RvV5+QweMSTKFo2YVuqGl14msdTqONCW4UwSiDu
0oA1cYGal0HTzaSDI6NlzIr7fpr3fW82vhg2eI7UiOdz6H93zWw2XTko5iGEXX1UR1BJphFi6qoz
QuXNweA2JpVLRu9uesARU1AdairPHZbnTZ0nkevvesFjkufKeMBbQZjSqryGEpy0EnDHwrUCMH26
luYyCsvH3kE+sGrXR/PV0ocPArqYbxxEt019UxeqEFmhKj/HU8tg5/JtleexFg+sDjYokicakqaO
8qQ2ZTqHJwPG8VI1iXboQCEL54huIj3EI6MvtpGbhrldNxPo1HOK+5NgDdNq6JUh9dHC5rNyaWPX
u4ewOe1Zq8ai3NaFTgF+HNeRSIZafshnf2RFGfdZ+Ip1d5rzwwy3xDOhB+b7BItXizUADXfKOnHI
aJ6abNrb6rEvAD6SWUGviEtfxCSKNv0qWqhA9aafTx0HoLL6WzGSyyYQp3kznOlqOClMmJQzeuJR
PysR4nRij0VxKXS0B9KhuihLJaUJSCP3AAK2eO33eVjFRudnzkL958lEqXJepMUy3i6jScq1iyUt
N7oIr9ewVIQHd9VKVKiDOc4zHBOPAOpPuxWNisBm5JyraR1TYfK4pi4WQZd4P2+q9bB07f5LhfYr
EvPUdutgcv2Liv7549+u2xr++yTZ/vbHrz/+pui+0bbP8u43bPBnkf4PqOI/vPjHPPJX6eILGonp
P6KRv9Dx8u//8w9u/YJKUkklC2n4NZWMfiAgQyFJgUiGEcHsNyqJf0AEc8Q5I4xjwWElX1JJ8qYN
CxQCzQMC+utGfHUKwKG/QyWZBJ35GyrJBCcIgCjGRMgIVLEvqSTShffaAh7jSNvThkxuK4fmpcAL
3q28Y2kTNtBmnYpylh33RachNSFVWjQ3am7kVU3LdltlLyXxmWowP5soUAA9mrgtm3iarDxexjM3
Fc9z2xRX63LPhvB6jqpKdQLgR4NKo7jNzMbN0PFZTm7ZACiNRMfG4zyRq33la1tscC6bPacFVX3p
rkcZjMncV92+HkoGPMtChymnXHkctIBzlm3Wm2cZAtDxMxneelt0MrL6suXLa+NOPBDo7YrhF3FZ
XATaqZqZcCtXtKi1Hj+iwo9x7s2argaf0qFZtwh7F9fVCWYUqdmswXEzRfKI6/WQC5GwxovLvMRC
zYUY996bfZ6RzWih4hkUNNAJpkHRkXBgiGAmAU7KlNWOpy2X9NS5vlUyq64K2dikngD1i6h+exPI
5cB3ygNHDDoZxoTXL0jyU8ZD4KUjOZ61f9RA9khH0lZ2mTLFxYTwNcO0TyYCUDk4x7lJ63BiStok
516qkoznK1R177aNERf5lG3gWWkPDK334VE9uZv6cTTsUAp7CnX/4Mqqi4FVwD6z86Jd9rVzN3lm
N0TWR+0kT1AQ3tLaO1UsQOtalBg7PAxIwJvoFpBvHTxmk3Yx7+lOltErsThTWckvx3kEgSINq7WN
fSEe0RCNSrdAW7tgmxXdyQiLVRyaTrKgZyn90WibpGlRaqwIVRdOZ2ZoH0sM5S5Ay66ayQcbfGxz
poasgL6Xod1Ad13X7DNd7Nu1APLAofHjrtzR2r5Q3F+1rD8ZrTm0Pj9ief8YsPk+E9VFQOWo3gJr
RtAf66VXQkNDsx5wWlcN55HT111nQRvR/KKegIPT/vHtxoZraJB3ztTnGpd72WdbkUW7degPngab
hQ5Q+M1ZFKLY1X6JIRNRPKHsLscEQ5wMDwFbPtJoeV3dGW/RUyO7/ZIPDz4keVIEJYkzYQsFGAD3
W47mQzXRSk2BAexAgCMtoP9g5g96DJ7Ht9aHzl1mqji4nBHeCYZf16LaVcbsp6r7WLboAbYT4gz0
Bp0dcgnQ3wVno5c5hGKn5IjjZoR8FddlsW4LNgNHkZdC8qNgEumUdRvcmvNC1ydC8KRrlwbgLnpk
o39aSb4vovpWBHe8ac6zYE6LbLyarIoChyE9SquKtnpkJkOpR+OwAe0Hgj9sj2v3RJZBpmHGQ8Uh
5pIcaqMa5saqAQUszoYxVEFpZeyq2742z0KbXTD7RDS1VH2hux1IVZuOdzfROpXpuMCHsLpDVdQf
qamCcyhLQJe1axLmB74Rx7hDz1UoenjvJUrIqC+jvrBKNlnKAromfmZuM7k8dQ74UlfpLc8h2JaQ
3Nb2jNC+UFmn8mK9C2tIx7yc87gK+eVsJ5bkWJYgaJgkqwt5bgVsUn0t7QKUdK7cEc6jepP1K4md
7z5aEPkyLyygtB6pdhTw491QJwQNN1M0XfdsYXHftxAG3ZjHKAvWJKDhtu1HFQwzOfXT2CRLsuol
XR2CdAdWVvI+V51nD+skG4WHu44Kopp6L4p8PnTRWdTAlsq6WzfzCuWM1Q+FiZ561jdnRTstSnP2
UQfLCCR6FsqWLJ76t2TrvIgta0gycyrUlJWgDgTSgSA4UGXJcMX10qdLDtC0cMc8D08wXo9GWuSq
zTKzbzXV20HmadMZ+IHupGwfoT6V/dRs6oHf6dqeIu+GbRiVH70mr/DmOO6X8CpvpkplZLpcQbjZ
Tbl8rYblKMzcEW34BzJplWXDRbW4YxSs865a1stmLY4DvG754GJaueGoZM2+zjTfNxSoJAiTS5qP
5A5lVEVvOmobVF3CgOFC5QmhgPRchdGyxqxHcwxs+lTjFcegC5lYRwxA24i4wpDZBtBhYspcA7/V
aTAboIByU7RNeMQGHK8dBpLrpm0jcB07MpUJC5aTqGNedaOs4k7rD00N2olH5M7kgH47VMedL84q
kjEVrDo/hQeobuksFO7i3K7+uV0bHZPQEoVJdLciOPLBkT4ue9oo0VVPa+kOIBxkybi418oGgxrn
OlCSlzeI9+G+ya4aE5C4pC9AB9pDFJo7D7rOtCtxOwKbnRVdK5HM3UUZAV3OwiToszNiQdbqC1yl
tYk+TG2EU4bHu2GywDvkswWeMjcQr6YVT2ytJWBa/6HTZZQUzbKoTgPVcLRgQMXRRY56pziXXJVZ
A1LpAEnvWf8AOKaIV768ZEIeynC6H1F9m58HhJxm1Xo8uGqno/KiwdBV+msTjZFqQne5ovmOOrOJ
ZncIuY4jJJMo7K6QDa/0UY/9vuHD1cTIKel5zLF/HKS9IRCYSGdx5PmoQG1zKUdQepcyHobiCPpH
OpdznYCcwgoHmh8dWjUVHaQkNx+yrNvhj21Rj3EfyFktrD1FGUkqPat1opcmqx+Hmr9Ka64Gnp8i
jU+N/hhUwU0Lm6LaadwYMd1jxG4Lb46ztd0NWYYB7ESPPQOlusHbBU3zZlgj0PQHrXwIRWDqQJ7w
9fBxxNl9ZNAud8V51ixAk6YRKqf0Vw4DlsoGaF28r16HblRrvxx5BLE6FdcdRx80Zfuy6E/wIrEC
kKi6vIIOfRtStwM9DCywl9zZq1mLD/VKq8QKugEo9cxKyBY33Ix9f0QFPYnIoAYtHrtxmVWdBdd1
YVM53EY5aKySKTf4szYCCW2dnr0w9zx0Z+FKlYFas7JxP7tsV6PHG4dEuhZiCwTxJMybKg7tCAAL
Q4PKAGGsiSuzA2893Rhr4bMtwi2MD40x9vmWlqaMQ1OlM54epbF1PEHQNSNUqnJwUJJlB7G2Rgez
ZBcjxVuMbAcAwkXAkhnI8dafTPPQJ7Q8r+k2xLhJC72YzSKGw9xPetvmU6tC0s6JXgeaTNH6Qkf/
gQD+iKO8n1SbQ+C3MnqoBj1c0BLdNEiCqj8FWE0eJJp59NC6ihvmKDmXAbHQO6b6KPnXydjJr3NS
XxOwT1ziN3b2fcr2NoX1K8n72x8+6M0g/Py1/3fEDgjP75y+t+moz2NXvzMIvzsr9QUv/DRb9bNP
GP0gMfAzoHcwBEIiCRTuF5/wjdwRFkoQmxEBLgFjIb/5hIJygWFmhFBMgRd+Te4wZ8AHKf3kIf4r
5I5E8KTfkzvwChF5mwmLMLz2l+SukxpJOWsgd5BMAcbHxpGnzoMDhrk7at3UqCFwh9X0gMGqPoqx
yA7jOgJ2YObj5NF9FxQyeXsKoAmzrQBfJJXQ9841WSLHZevnClydYdo0IUDypaStior5qGNhdM4z
QTYVA8dPQDkvMIa6MmnwH7SBwu6hSy7abrCrKGjVlDxGs+f3rS0O7TSf9l10hVr0kWYZeAZEnACF
vWopAaonwEwiKEAqAzlEoYE9k6oGGICgR2Oe1Wk+lFAmrFNLEYIINoKhR6EuV8FL03dnfrFXAbSV
NbfHeRSgQ6N1o5quahSsIv3UtHG0c6HHu5DzJHNgBToMDCTs2+2yzs+da24DM/kEvVkP3vrAQLcy
LA5lcedCk+beFRvDRRw2YtotfGhBikYnvdQ8V1nuYZ/HI1tmIG4LX6bgoFwH1APAahrFo+lVog42
c8UA2REwxX5ZoOiAzWnpm+cWzNuiQ1DQuBPxFAwkFdCfNm1j7+ouTMeyT5sKBD0yhhdLnZ8A5TxD
WDz1DT3iA1CzheZnIDV3ag3YfgGNT0lPbmyXXUsx9NvJYaSKjD01xCZB1g0xX4a45jRP+nB9iIwH
+jO3h2Y13Smb9EVPB3AyzFym8EqFkv1UgGyJPwRDuWU9XF+GK+hlmzUSdiPysD70nvbPxZx3aU6x
25txmDeyDsS1Xxe9I4CT91gXZw7gEWw9SNU5aNTQTyeviLEhgF07q67HJK0zdkHWJUVjc943qAUp
YZrjoXLnFEV9rMNx39OwUgLrs5YAIwOJ7TKjxQ4wy1FZt+Dj+hPu11YVfDgjYXedmey0yW0PUA80
hYrDJlQ4PKmZMwqtAJN8M29HkMRnv4B/na03WVDu6RidRiy798ECVlK1Bbn33LPg3hd0P8n5pqJy
P89go4ekSleOXcqaLkhNmIP+bkrwkRe/020PfIa5OukHdLTUFizKeY9G2ysZcgx9703IFgW4J84d
9cV8yKZ8i4YsLcOzu4WCHjCVdmuiGuzxUD7lo54vzKpXtRoDTkwIosusM63CCvzIWopbbptSeeip
uzzETzAalXBbm8NQ8EytFUMxgKtGyVXvpnl+bW1/zvWwnWFGIgGHeJ8NbkgbKHcgM/a3YwR0Mat8
mrmSJKKaL8cy2PRhdxR0baaCsT6UtNLprNkVQvUWNvK09Oi8pwGQp9ZsO92n0HhO56YEWIxo0g7+
spnabVkEytaQu+CrcoPAPhu2qA5KoHz5pqdROhOyLadpUxt5GPNgX5JH3ta3nQjS2QBkDw155bPd
14GtFSqiMhnD7pgQ9xrmfex0/UplfTeDOIJHkHJ6bVRQQP4tFFY141rVs06ch8QYzbQtAreZS/cx
LLNQ0bZOfZGVgFM7q4LaJwXwjC3ueJY6Ut3PRQ+wNhQVmFUlYM+K39baPTpIoRjsoHoTNW+O2sLu
A1Zplduiglrd7ExBRaw7tumtYYqC3GARCATZfGtRC5ItoMGEgdfR9+REDOVhzYetA3O66u3e1hZM
3Yapsu1v/u+Ch/+fYQHM2fwxLPht9vXbeeAvsQE84rPwCxVGgryLKdjsgsKQzucZIowQJ0BSYIYn
km/TRV9gA4YQlkwQQA5CwqXfhF+Y92EYRRhGgzlMgf8r2IAKmEb6Bht8Ai4R57BABAr119igav3k
qIxc7Mr9AHZJl+W7EvrfIDLQ3fhuJh9BCavBpzQLQFlcqqH8OIONOWTT05tDQ0kQI7A5Q7A7Z7A9
fR3tcsKTHOxQ8+aL+gDlMBVCYgGWqemHqwHMm0ZDdEMr65rrCRjJDEZrCfMD3bzGGDxYoKAAqqvU
FpdukfsSnNqKT1CXDfQ0c0y6EAYhQIEkxxz83QKBLDDELbi+om1jBi5w4O4EeMI9eMMEmYvpzSuG
2qPBO56WGnwxsK1HGOtYyBzD7NYBG7B5EHDspT8t2mA/NaAfgh0d6fAwgZKMBpBf4T7hiy0IIGme
v0RgZpdgakswtxHIKQvq76c6j8mb+50P8iIos9iBLR6abA+jUDOY5RJSHBRoZfPxJR/WO/PJVNfH
LZjsFMz2erlsxApE4w7j5xGfLBQdGAd1HFhlNLXg9putxeIymk1scpty236sOrdDYPJLMPs5mP5v
SmIJQxPETEJFMBbgpuykhzGBdq3Tcr4ePb/1MEQAZDTxMFTg36YLMIwZLGg4lHWWkhGlVfkxgmEE
b9vXKLgMaZ0SGFUQhKbWXjkQtioYZDAw0IDeBhtgwKFyV0AXoSGZzSyzOOzg4GEaIoCpiJG80OZg
V5BMYWJiMjNIvFGC1lq1PdiRiObXIPfuEW1Pu3IEbnYNOktMYBhjGPWmG8SlhyGNFYY1JhjacG/T
GxjGOBa7yeuX5W22I+hsoPjbvEeEzZGEARAQrG7+NzNn1hynrkXhX0QVCIHg5T4w9ODGdvo4nvJC
xUMAgZgkBvHr78IZTnyc+Do5VbfylHKa7gY1bK291ic5UGUAgB65qO75SoqoVoeTEudjw8/ALn0k
A+wooCUo3Ts/L/bAsK46eCvong8SKIoJJMWfzLXDLUNTqcie2HEsjB0n3umab9QAW0RuhctKukBf
JBWz3ETS2dyk0VB5d74H+gmCK+4dgjGzmjrq2dgBI/GCwiitaEqNU2LLjzqb9FXnax06zXKrc27C
iUT6S6q7nLax7sedNLqQ+joqkUjWKUzHUQOS8kKtZZg3clPz/ujVj4rA/FFFNPcnvYHgtGoPosAT
mV4OApOTTA9tv+xTJmE+3o5Nc6H4vKU9bSIBgdVzERDTiEt2PWXGoc3aMuiEiKVtbtulOFNQE91l
aRCALfg9iwOdDw0BzAd1mCUcdaGwZNjUyVIR2Fxgf6YqkL0RSP9h1JdMXS2tG87uvYEwJnXuRrQG
WR9k9rUnffQMLFjUJ99BhjmQgJCzVHxI4TBpbce80oHQddgvoEzKETLwQ5Fi6iduYI0nBrVOsqK9
0MUQG7BHCSOYBsukm/rEKtNTJ9P7QfV3NslPM5UnM613QLJ2tcdh/bGdUbIrDSMIEba8ovaC5IE0
79p0qCG+83rLHWXDR1tOuIeseyQDBA1IRtiVV36vtoYvLvxSjiHx6oiTOV46Kxy90gf7teyrPtt3
5QiaA07gCJVngAkRAHUcYlx6Y7dPYUMMWbNdf1eSYUyIczF26/Np7Z1iypGR6fOuy7Ycqtlw07Bf
pYni7RYhkOfKTdekoTsXl1Z1IZs6mFGu2DAfU7ONfVuf0KHY57MIJlqGEILRwH3UQFrHHWAOME0P
FrIMf3bi1uN31EexT+3zXiaDt5zXNovnwnyX1SrOEII0tAoKgSponaw8qHYKiGkSdO0SNjnc35Ee
CGU7UYPKUG7GQxcUWdaYoS4niObVy5A7d3bOGLwZExECYNrYs3kwL1kEXbY1ly6s8a8/eqBE6D5P
pwg4WoSs7biUD0U+Ab9yY7TPH7LZifr83BnuIF5D4i6hMpy93aEyD+ZBcrFhFRVBjUpvgSXTzOSb
esBwtk3oTTdyRrikH9zCDxQeXtcKyhULGNgO4MbGbuaQiyIpexWLRUN73dktvaGz2DLuwqutT1Xe
XtVzc1TkvJttQE+630rLS7wM92c+7aZuOkwI/tDSvZ989uDb9FgK435epmji+S4fb1mdBRma2xKe
mMV7jPwQriPg8b+q3Nr51Rj5FCBabkOJqzADgoLZJjQt+7TPDNStGsXu0MKyzdzd4uSni5HwEuWg
3A/lDrDFxgAtWQoPGduRpOejNDcUQEqD75tcfuNn77taboj/QdPlvZq9wK6WRBIvAcaIIquDtJlM
oGdd5KdpOPcyBnR0krYqHgzIS4UnpfgE2y8w5nep927K3y9u3oajlZQrEVRal6Qbge+AmJlb+N55
DkYR/KpzX6J7Ip4IM42bWqGUAjhinYeko8ThwHkBJA0Ak9JUBjOKU1G2NfIhwLBW6XaYj80YguRo
sk3n/dXQMqnTMx8ElDWXMZePqs+TCgZcD07KBS9lg5tKwU/NiidwOQLYiYfW6/7PrtofLIxX7fpz
YfxtYcILn2193zc1DMDBRpBNmWX51qp5vzllLpB54iM196B4zecYBLHhsRAP3S316DOi3nFXbIEC
1P/8rl/AIKiFE3uhhm0Q/SumAdXt/QODqEfWT4uPJIgh8e8BdWlDbRAyXCgz31NQYKMPF42Sm4mV
MhhAiykUNuKT21ZrpPoAzQoAZy0pE2ciOjAr2PU+uymdMTbBrsm+MsPOLi/nYTgahT6jBBBZ0RaR
CSyOd07AgcktVX9FhnZvrs8RXP94wdNVKP+m8CkYI+HqyJmVhQyGXc8MYX7eacQ+Vns6A5CChZft
6pmfGv5O58tFvfi7sSZrkHaoXbEnRF0yTq7NzlZQWehlU1QlLds8YqK5MF331JRp4qKUjRbcIZs4
ie6mKVxkYUROgzbWddPNSNeiJTDLz+a+axjHOJErdy23DXcfhZXfZ6pNmA26mlIzqLiO1VR/oFyf
K1R12AAN5L+36+38YRHOlTE1CsKuWWFZdAcpzS70gGB7mjJ4hB3YS8NKxhpc9VCxM9NuHgAtjNuB
OipQM4O347o7KTDLMZEeOF8qhGj2dYtZk1W22mqOz+888PsI7uqk7mH3MUzOwzpL2x6GcpnGkJbD
ENS4OTbCNuvbZZ37ZerUUGrpAAmd02AU3keZQsZMNijFxqkQRiGIDSbRX2BRsQ/cUelj6UD5DCPo
Tm1VN6ih7NCV1Ah62ciAD1yEVqVuCmXwWPaIsajJH4pSlrCSSrHr+0Vuepsf5s6D4DZcGJVoiiKp
AC3kbnUkPXBP5g8NqJCpD6fRuG2r8qoa2i4YOGiH3m3HgMKrho0Cb6qvuh0rmREujjxUhd3vbeJZ
YSq6EGsq/jI8tpmQdkXSQdzYZPMHLsv3pQvxi8Q5Dwpg+6GnbEztjoq8Xl5ORg0YoLbOMtttQjS2
R8ZzBE62jaLOjP3CQW9kaXU+F7h7Z8faS2NmeGZY1Fl1mBJGkYJpc18xcj6O6ZYResuE8dBUoFOG
8lq5yInruFaI3lx6l5vkdKHmEI2DXQRVCwfOFfNJqfLHTLOHxkrNg2tSPEFlS09kRWEZznh6GcA5
4IPQUFXeZtCF47u6pzpExI/JFbJ3mPHwsLZNsrmtkqaDMwTZJ0I2iAtm+F7YTOTd5FdHzvl5nltH
e+huulRcFg17rNIqP22nSYTd0MOsFYDf2tLrLsyicLLAGaCIGQzKpM2Rak4QvguxReh5DnL+fjaD
0SG3kjRWrFxHB6Q1Ek1HGHVZv5d+TreKIUxSmd/Fho3Q3Kq7IsSjt7e0iiZfZLFLOaxjo4+Yx1SA
JsAOZI22LkUCHhig/QJeNSKa656HpVHxYOm6MqbEtSNu9wjs4N46hjixVz+3hbFLaJpFYyehbaHq
BXzPuqH3w+oGe6svnBfee281igv0eMXk7FsJLMTy0zNvdZVdbR8W2MwK/Gw1pgmB/dz7hsJily5O
4VLXMKglSttmWD1rurrXdc3gY8PQzi0XXoFP3bCH2Y2y1keZgZbEW51wW+tP7eqNpzDJB5jlbHXN
5eqfmzDSfRjqiDpgrWcw2afVbU9HE4uBYMA3jT6z5xHuf1td6La706tPrz9b9qt7z+12iToY+hZT
D6So0WXD6R9YDjoI5r9aUwDsKoBGG0E77BGx5gSq8RuoLgAijUJZGaR502n3fBRDhFqzIdYcz7QN
TeJ+bI1q2xrOaWboqykX10DmT5AhP5raEmA2QbPPHRY4IbpdmBe4uL2CrMBp1igpHlZpNIgSYCqg
I2zRZHB01mMhd71oEqz1usrKFgJtOIMHE/qA3gu/iiob60GUHzWAXIdrNbVxhcVIeikvaSPORglt
B5gceYyAlZJtMLhYOkR27eJspdA5COL8zC7lg6boXNEvfKqAo3tleWKP2XEe+UeNtNJe+IPlNLjH
NIxl388/Ksu9xyx/MXpdEeSyzsJf9x1/HEf+C+G0vvXlasPPCOm3JXlrQPi0Fu99g6JToIT/YKeI
1w76qkx+fMy/Y1KfTuzphF77nGcbSPzq6lUov+/G6Wcj8fpFfh7S14/5+QW8KcN9y0isuyz81l4a
f+YYvNDlvzMGv7p9wZ85FO4/vfvfGQr21i05/swxeLHu+XfG4K2bI7x1CN5QOr5V2jAvqoenGls8
yh9V2Z8d8LWwvHz9S1H5LqIB1v/s8HVPic9n8Ll/Xf/+z7M19uSp/n336td6+PR1X97/5TpfnsGz
L/t6cV//c1c8goG+z/XTC/rL2b5lofpbdhR67dP/R9f+bz/+77TsHxvVfPdLrM/s36P6ys5Ir13H
m2id16/mRz/dtznv5Q/6dS770due37TrEffrflX/+S8AAAD//w==</cx:binary>
              </cx:geoCache>
            </cx:geography>
          </cx:layoutPr>
        </cx:series>
      </cx:plotAreaRegion>
    </cx:plotArea>
  </cx:chart>
  <cx:spPr>
    <a:ln>
      <a:solidFill>
        <a:schemeClr val="tx1"/>
      </a:solidFill>
    </a:ln>
  </cx:spPr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85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1072AA34-6758-42EE-A69C-8E87D8359C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06A6D8F-1D65-468A-94AB-229339863A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E5E7CB-8FD0-42BE-BE63-E3A4117E9F0D}" type="datetimeFigureOut">
              <a:rPr lang="cs-CZ"/>
              <a:pPr>
                <a:defRPr/>
              </a:pPr>
              <a:t>09.09.2022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AEFFDA00-4196-4762-93F3-677683EC60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23CB695-9A7B-4122-B2A6-374D546632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21338" y="6456363"/>
            <a:ext cx="4303712" cy="339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F63C424-4EAB-4DDB-AE2D-B2A1D68A67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6016913-32F8-4189-80BB-6A32143752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DD71E683-7B27-453B-B10D-46D5207CC6C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24513" y="0"/>
            <a:ext cx="4300537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86A9770-975B-4B35-8BD7-9DF88ECFDE53}" type="datetimeFigureOut">
              <a:rPr lang="cs-CZ"/>
              <a:pPr>
                <a:defRPr/>
              </a:pPr>
              <a:t>09.09.2022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722E2692-2191-40BD-B6B0-69416220C0F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A90F6365-0D7E-4F5E-9313-F4AA4E4B8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Upravte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57BA24F-A773-476E-8D69-22E4CC56797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8D49D1B-E804-434E-A691-D60902E0C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24513" y="6456363"/>
            <a:ext cx="4300537" cy="3413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3B0D96B-4DA6-4134-AD0C-3CB084F6C86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5F0F4BCB-AD08-4773-8571-E713896D209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0B59AB5F-CEB2-4956-9AD0-D475A4C4DC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982664A7-85BD-401D-A202-9F0955982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2D473F7-6118-40E2-B0FA-72C45E06126A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E6AB9DAF-99E8-47E3-B53B-297D602CD3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09B04782-3DCB-4C2F-95AA-E8B2A7CF7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8D125F4B-85EE-46D0-B648-542D2E963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73D333-E5B3-4F1B-8A54-DE45A95D8966}" type="slidenum">
              <a:rPr lang="cs-CZ" altLang="cs-CZ" smtClean="0">
                <a:solidFill>
                  <a:srgbClr val="000000"/>
                </a:solidFill>
              </a:rPr>
              <a:pPr/>
              <a:t>37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4409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E6AB9DAF-99E8-47E3-B53B-297D602CD3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09B04782-3DCB-4C2F-95AA-E8B2A7CF7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8D125F4B-85EE-46D0-B648-542D2E963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73D333-E5B3-4F1B-8A54-DE45A95D8966}" type="slidenum">
              <a:rPr lang="cs-CZ" altLang="cs-CZ" smtClean="0">
                <a:solidFill>
                  <a:srgbClr val="000000"/>
                </a:solidFill>
              </a:rPr>
              <a:pPr/>
              <a:t>46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999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>
            <a:extLst>
              <a:ext uri="{FF2B5EF4-FFF2-40B4-BE49-F238E27FC236}">
                <a16:creationId xmlns:a16="http://schemas.microsoft.com/office/drawing/2014/main" id="{2236E4B9-CF2D-4AE0-BB7D-8B30E27CC2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>
            <a:extLst>
              <a:ext uri="{FF2B5EF4-FFF2-40B4-BE49-F238E27FC236}">
                <a16:creationId xmlns:a16="http://schemas.microsoft.com/office/drawing/2014/main" id="{E5937673-0863-4ED0-AB8E-4C8396801F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6564" name="Zástupný symbol pro číslo snímku 3">
            <a:extLst>
              <a:ext uri="{FF2B5EF4-FFF2-40B4-BE49-F238E27FC236}">
                <a16:creationId xmlns:a16="http://schemas.microsoft.com/office/drawing/2014/main" id="{FF37B887-3229-49B2-B3C0-F6DBF7A21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13306-3FCA-46E4-8924-CA0184025E87}" type="slidenum">
              <a:rPr lang="cs-CZ" altLang="cs-CZ" smtClean="0">
                <a:solidFill>
                  <a:srgbClr val="000000"/>
                </a:solidFill>
              </a:rPr>
              <a:pPr/>
              <a:t>52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>
            <a:extLst>
              <a:ext uri="{FF2B5EF4-FFF2-40B4-BE49-F238E27FC236}">
                <a16:creationId xmlns:a16="http://schemas.microsoft.com/office/drawing/2014/main" id="{2236E4B9-CF2D-4AE0-BB7D-8B30E27CC2B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>
            <a:extLst>
              <a:ext uri="{FF2B5EF4-FFF2-40B4-BE49-F238E27FC236}">
                <a16:creationId xmlns:a16="http://schemas.microsoft.com/office/drawing/2014/main" id="{E5937673-0863-4ED0-AB8E-4C8396801F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66564" name="Zástupný symbol pro číslo snímku 3">
            <a:extLst>
              <a:ext uri="{FF2B5EF4-FFF2-40B4-BE49-F238E27FC236}">
                <a16:creationId xmlns:a16="http://schemas.microsoft.com/office/drawing/2014/main" id="{FF37B887-3229-49B2-B3C0-F6DBF7A216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13306-3FCA-46E4-8924-CA0184025E87}" type="slidenum">
              <a:rPr lang="cs-CZ" altLang="cs-CZ" smtClean="0">
                <a:solidFill>
                  <a:srgbClr val="000000"/>
                </a:solidFill>
              </a:rPr>
              <a:pPr/>
              <a:t>53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9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E7682A09-0B49-4006-ABE7-58D5433E4D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8A228B79-40B2-4865-B0D2-711D4B0D688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31421151-2078-4D3B-8152-AEB27DC10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D3853BF-E48C-4794-B884-75EB40DB1281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F7C985D5-425F-4EF1-AEC4-A3F041D1AB2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7FBFE6E2-FB2C-4A2A-AAB3-D94D71AE88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08C96657-85A1-4ECB-BA7A-1CD3C504D6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2502606-EB18-4400-A01B-F919AFAF11AE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54969DE3-2A39-4E46-8EA6-1B5FB6DB7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FCFE4897-8D41-47A0-B1D5-97B2F0B21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B0853506-3858-4550-9FD9-63207945A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6B8642-01C4-414E-9790-A52BAA857400}" type="slidenum">
              <a:rPr lang="cs-CZ" altLang="cs-CZ" smtClean="0">
                <a:solidFill>
                  <a:srgbClr val="000000"/>
                </a:solidFill>
              </a:rPr>
              <a:pPr/>
              <a:t>5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662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21599AEA-66B7-A9A4-9C93-CC88E12EEF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870C2E70-32C6-2195-8EC3-9ECDEB61D40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675409CF-9ADD-C970-CDEB-4021B1BA99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6BF80C-50DC-47B1-82C4-D78B8C24BC75}" type="slidenum">
              <a:rPr lang="cs-CZ" altLang="cs-CZ" smtClean="0">
                <a:solidFill>
                  <a:srgbClr val="000000"/>
                </a:solidFill>
              </a:rPr>
              <a:pPr/>
              <a:t>6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04C062CD-C2F5-C2E4-4AB5-426565E71A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02221195-EACE-117D-5372-E77791A9D6B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09357F30-C40F-FAA2-CC58-D7AC77427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F24D0E-C24F-4FF1-941F-D5C963A31848}" type="slidenum">
              <a:rPr lang="cs-CZ" altLang="cs-CZ" smtClean="0">
                <a:solidFill>
                  <a:srgbClr val="000000"/>
                </a:solidFill>
              </a:rPr>
              <a:pPr/>
              <a:t>7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54969DE3-2A39-4E46-8EA6-1B5FB6DB7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FCFE4897-8D41-47A0-B1D5-97B2F0B21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B0853506-3858-4550-9FD9-63207945A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6B8642-01C4-414E-9790-A52BAA857400}" type="slidenum">
              <a:rPr lang="cs-CZ" altLang="cs-CZ" smtClean="0">
                <a:solidFill>
                  <a:srgbClr val="000000"/>
                </a:solidFill>
              </a:rPr>
              <a:pPr/>
              <a:t>14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7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>
            <a:extLst>
              <a:ext uri="{FF2B5EF4-FFF2-40B4-BE49-F238E27FC236}">
                <a16:creationId xmlns:a16="http://schemas.microsoft.com/office/drawing/2014/main" id="{54969DE3-2A39-4E46-8EA6-1B5FB6DB72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>
            <a:extLst>
              <a:ext uri="{FF2B5EF4-FFF2-40B4-BE49-F238E27FC236}">
                <a16:creationId xmlns:a16="http://schemas.microsoft.com/office/drawing/2014/main" id="{FCFE4897-8D41-47A0-B1D5-97B2F0B21C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12292" name="Zástupný symbol pro číslo snímku 3">
            <a:extLst>
              <a:ext uri="{FF2B5EF4-FFF2-40B4-BE49-F238E27FC236}">
                <a16:creationId xmlns:a16="http://schemas.microsoft.com/office/drawing/2014/main" id="{B0853506-3858-4550-9FD9-63207945A9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86B8642-01C4-414E-9790-A52BAA857400}" type="slidenum">
              <a:rPr lang="cs-CZ" altLang="cs-CZ" smtClean="0">
                <a:solidFill>
                  <a:srgbClr val="000000"/>
                </a:solidFill>
              </a:rPr>
              <a:pPr/>
              <a:t>19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E6AB9DAF-99E8-47E3-B53B-297D602CD3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09B04782-3DCB-4C2F-95AA-E8B2A7CF759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8D125F4B-85EE-46D0-B648-542D2E963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573D333-E5B3-4F1B-8A54-DE45A95D8966}" type="slidenum">
              <a:rPr lang="cs-CZ" altLang="cs-CZ" smtClean="0">
                <a:solidFill>
                  <a:srgbClr val="000000"/>
                </a:solidFill>
              </a:rPr>
              <a:pPr/>
              <a:t>32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2133843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9972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484313"/>
            <a:ext cx="2057400" cy="41767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4313"/>
            <a:ext cx="6019800" cy="41767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0533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6963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98752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3068638"/>
            <a:ext cx="4038600" cy="2592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3068638"/>
            <a:ext cx="4038600" cy="2592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23273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6130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46752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268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8066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5964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392ED9B5-4BD6-46E9-8296-14558BE11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843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63362159-F486-4D2E-BB74-2F7C9E88C5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068638"/>
            <a:ext cx="8229600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DED38921-8B45-41C1-BAF1-4A626B19C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3888" y="6021388"/>
            <a:ext cx="442912" cy="28733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1BF23790-E0AE-48E4-9408-559984C0B613}" type="slidenum">
              <a:rPr lang="cs-CZ" altLang="cs-CZ" sz="1200" b="1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cs-CZ" altLang="cs-CZ" sz="1200" b="1">
              <a:solidFill>
                <a:schemeClr val="bg1"/>
              </a:solidFill>
            </a:endParaRPr>
          </a:p>
        </p:txBody>
      </p:sp>
      <p:pic>
        <p:nvPicPr>
          <p:cNvPr id="2" name="Obrázek 4">
            <a:extLst>
              <a:ext uri="{FF2B5EF4-FFF2-40B4-BE49-F238E27FC236}">
                <a16:creationId xmlns:a16="http://schemas.microsoft.com/office/drawing/2014/main" id="{F34613A8-F416-4260-973F-7FB6956981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C5073D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8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talk.cz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liberecky_kraj_smart_akcelerator_ppt_sablona_4-3_mustr-1">
            <a:extLst>
              <a:ext uri="{FF2B5EF4-FFF2-40B4-BE49-F238E27FC236}">
                <a16:creationId xmlns:a16="http://schemas.microsoft.com/office/drawing/2014/main" id="{8BB69B3F-25E8-4A44-85BA-312AF40A5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EE06E4D2-ACE3-4926-92BE-28D6F26908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322388"/>
            <a:ext cx="756126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Arial Narrow" panose="020B0606020202030204" pitchFamily="34" charset="0"/>
              </a:rPr>
              <a:t>RADA PRO VÝZKUM, VÝVOJ A INOVACE       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800" b="1">
                <a:solidFill>
                  <a:schemeClr val="bg1"/>
                </a:solidFill>
                <a:latin typeface="Arial Narrow" panose="020B0606020202030204" pitchFamily="34" charset="0"/>
              </a:rPr>
              <a:t>V LIBERECKÉM KRAJI</a:t>
            </a:r>
          </a:p>
          <a:p>
            <a:pPr algn="r" eaLnBrk="1" hangingPunct="1">
              <a:spcBef>
                <a:spcPct val="50000"/>
              </a:spcBef>
              <a:buFontTx/>
              <a:buNone/>
            </a:pPr>
            <a:endParaRPr lang="cs-CZ" altLang="cs-CZ" sz="2800" b="1">
              <a:solidFill>
                <a:schemeClr val="bg1"/>
              </a:solidFill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  <a:latin typeface="Arial Narrow" panose="020B0606020202030204" pitchFamily="34" charset="0"/>
              </a:rPr>
              <a:t>20. jednání, 9. září  2022</a:t>
            </a:r>
          </a:p>
        </p:txBody>
      </p:sp>
      <p:sp>
        <p:nvSpPr>
          <p:cNvPr id="4100" name="Text Box 5">
            <a:extLst>
              <a:ext uri="{FF2B5EF4-FFF2-40B4-BE49-F238E27FC236}">
                <a16:creationId xmlns:a16="http://schemas.microsoft.com/office/drawing/2014/main" id="{1FFABD8B-6C1F-4909-A056-238A6A3228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5919788"/>
            <a:ext cx="7561262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Arial Narrow" panose="020B0606020202030204" pitchFamily="34" charset="0"/>
              </a:rPr>
              <a:t>Podnikatelský inkubátor </a:t>
            </a:r>
            <a:r>
              <a:rPr lang="cs-CZ" altLang="cs-CZ" sz="2400" err="1">
                <a:solidFill>
                  <a:schemeClr val="bg1"/>
                </a:solidFill>
                <a:latin typeface="Arial Narrow" panose="020B0606020202030204" pitchFamily="34" charset="0"/>
              </a:rPr>
              <a:t>Lipo.ink</a:t>
            </a:r>
            <a:endParaRPr lang="cs-CZ" altLang="cs-CZ" sz="240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  <a:latin typeface="Arial Narrow" panose="020B0606020202030204" pitchFamily="34" charset="0"/>
              </a:rPr>
              <a:t>   </a:t>
            </a:r>
          </a:p>
        </p:txBody>
      </p:sp>
      <p:pic>
        <p:nvPicPr>
          <p:cNvPr id="4101" name="Obrázek 1">
            <a:extLst>
              <a:ext uri="{FF2B5EF4-FFF2-40B4-BE49-F238E27FC236}">
                <a16:creationId xmlns:a16="http://schemas.microsoft.com/office/drawing/2014/main" id="{4340580A-34D5-4176-8C4C-8FDE0452E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702D4E64-431D-FFAF-8FE2-899579D276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1388" y="549275"/>
            <a:ext cx="6500812" cy="1008063"/>
          </a:xfrm>
        </p:spPr>
        <p:txBody>
          <a:bodyPr/>
          <a:lstStyle/>
          <a:p>
            <a:pPr algn="r"/>
            <a:r>
              <a:rPr lang="cs-CZ" altLang="cs-CZ"/>
              <a:t>Harmonogram hodnocení</a:t>
            </a:r>
          </a:p>
        </p:txBody>
      </p:sp>
      <p:sp>
        <p:nvSpPr>
          <p:cNvPr id="4099" name="Zástupný symbol pro obsah 5">
            <a:extLst>
              <a:ext uri="{FF2B5EF4-FFF2-40B4-BE49-F238E27FC236}">
                <a16:creationId xmlns:a16="http://schemas.microsoft.com/office/drawing/2014/main" id="{D31CE561-36B9-DC47-5C81-126F1186E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248150"/>
          </a:xfrm>
        </p:spPr>
        <p:txBody>
          <a:bodyPr/>
          <a:lstStyle/>
          <a:p>
            <a:pPr marL="457200" indent="-457200">
              <a:buFontTx/>
              <a:buAutoNum type="arabicParenR"/>
              <a:defRPr/>
            </a:pPr>
            <a:endParaRPr lang="cs-CZ" altLang="cs-CZ"/>
          </a:p>
          <a:p>
            <a:pPr marL="457200" indent="-457200">
              <a:buFontTx/>
              <a:buAutoNum type="arabicParenR"/>
              <a:defRPr/>
            </a:pPr>
            <a:r>
              <a:rPr lang="cs-CZ" altLang="cs-CZ"/>
              <a:t>Kontrola formálních náležitostí a přijatelnosti – 6-7/2022</a:t>
            </a:r>
          </a:p>
          <a:p>
            <a:pPr marL="457200" indent="-457200">
              <a:buFontTx/>
              <a:buAutoNum type="arabicParenR"/>
              <a:defRPr/>
            </a:pPr>
            <a:endParaRPr lang="cs-CZ" altLang="cs-CZ"/>
          </a:p>
          <a:p>
            <a:pPr marL="457200" indent="-457200">
              <a:buFontTx/>
              <a:buAutoNum type="arabicParenR"/>
              <a:defRPr/>
            </a:pPr>
            <a:r>
              <a:rPr lang="cs-CZ" altLang="cs-CZ"/>
              <a:t>Bodové hodnocení dle závazných a specifických kritérií 7-8/2022</a:t>
            </a:r>
          </a:p>
          <a:p>
            <a:pPr marL="0" indent="0">
              <a:buFontTx/>
              <a:buNone/>
              <a:defRPr/>
            </a:pPr>
            <a:endParaRPr lang="cs-CZ" altLang="cs-CZ"/>
          </a:p>
          <a:p>
            <a:pPr>
              <a:defRPr/>
            </a:pPr>
            <a:r>
              <a:rPr lang="cs-CZ" altLang="cs-CZ" sz="1800"/>
              <a:t>Role Rady VVI – hodnocení realizovatelnosti a inovativnosti projektu</a:t>
            </a:r>
          </a:p>
          <a:p>
            <a:pPr>
              <a:defRPr/>
            </a:pPr>
            <a:r>
              <a:rPr lang="cs-CZ" altLang="cs-CZ" sz="1800"/>
              <a:t>Zaslána souhrnná hodnotící tabulka, projektové žádosti, popis projektů</a:t>
            </a:r>
            <a:endParaRPr lang="cs-CZ" altLang="cs-CZ" sz="1800">
              <a:solidFill>
                <a:srgbClr val="C00000"/>
              </a:solidFill>
            </a:endParaRPr>
          </a:p>
          <a:p>
            <a:pPr>
              <a:defRPr/>
            </a:pPr>
            <a:r>
              <a:rPr lang="cs-CZ" altLang="cs-CZ" sz="1800" b="1">
                <a:solidFill>
                  <a:srgbClr val="C00000"/>
                </a:solidFill>
              </a:rPr>
              <a:t>Zasedání Rady VVI k hodnocení projektů.</a:t>
            </a:r>
          </a:p>
          <a:p>
            <a:pPr marL="0" indent="0">
              <a:buFontTx/>
              <a:buNone/>
              <a:defRPr/>
            </a:pPr>
            <a:endParaRPr lang="cs-CZ" altLang="cs-CZ" sz="1800">
              <a:solidFill>
                <a:srgbClr val="C0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cs-CZ" altLang="cs-CZ"/>
              <a:t>3)  Rozhodnutí o poskytnutí dotace ZK – 27.9. 2022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B976FFA-8550-0F61-F4DB-2C4399EB3916}"/>
              </a:ext>
            </a:extLst>
          </p:cNvPr>
          <p:cNvSpPr txBox="1">
            <a:spLocks noChangeArrowheads="1"/>
          </p:cNvSpPr>
          <p:nvPr/>
        </p:nvSpPr>
        <p:spPr>
          <a:xfrm>
            <a:off x="1476375" y="404813"/>
            <a:ext cx="7210425" cy="79216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cs-CZ" altLang="cs-CZ"/>
              <a:t>Hodnotící kritéria</a:t>
            </a:r>
            <a:br>
              <a:rPr lang="cs-CZ" altLang="cs-CZ" sz="2000" kern="0"/>
            </a:br>
            <a:br>
              <a:rPr lang="cs-CZ" altLang="cs-CZ" sz="2000" kern="0"/>
            </a:br>
            <a:br>
              <a:rPr lang="cs-CZ" altLang="cs-CZ" sz="2000" kern="0"/>
            </a:br>
            <a:br>
              <a:rPr lang="cs-CZ" altLang="cs-CZ" sz="2000" kern="0"/>
            </a:br>
            <a:endParaRPr lang="cs-CZ" altLang="cs-CZ" sz="2000" kern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ACCE03E-F6E9-93AF-BD90-DBC57B1E5842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1484313"/>
          <a:ext cx="7993063" cy="4221163"/>
        </p:xfrm>
        <a:graphic>
          <a:graphicData uri="http://schemas.openxmlformats.org/drawingml/2006/table">
            <a:tbl>
              <a:tblPr/>
              <a:tblGrid>
                <a:gridCol w="665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632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7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6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kritéria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Bodová škála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Hodnotitel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Z1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Vazba projektu na další aktivity v území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7 / 15 bodů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ORREP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Z2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Vazba projektu na rozvoj hospodářsky slabých a podprůměrných oblastí kraje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7 / 15 bodů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ORREP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S1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Oborové zaměření ve vztahu ke Strategii inteligentní specializace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10 / 15 bodů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ORREP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66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S2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Hodnocení realizovatelnosti a inovativnosti projektu </a:t>
                      </a: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Popis projektu je srozumitelný, výstupy a přínosy a jejich využitelnost jsou dostatečně popsány, projekt má inovační potenciál, nastavení případné spolupráce je reálné, rozpočet je adekvátní stanoveným cílům.</a:t>
                      </a:r>
                      <a:endParaRPr kumimoji="0" lang="cs-CZ" altLang="cs-CZ" sz="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/ 4 / 8 / 12 / 15 bodů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1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aritmetický průměr</a:t>
                      </a:r>
                      <a:endParaRPr kumimoji="0" lang="cs-CZ" altLang="cs-CZ" sz="8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RVVI 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5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S3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Navázání spolupráce (pouze DT 1)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/ 7 / 15 bodů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ORREP 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8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S4</a:t>
                      </a:r>
                      <a:endParaRPr kumimoji="0" lang="cs-CZ" altLang="cs-CZ" sz="1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Hodnocení dle velikosti podniku (pouze DT 3)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/ 7 / 15 bodů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ORREP</a:t>
                      </a:r>
                      <a:endParaRPr kumimoji="0" lang="cs-CZ" alt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759" marR="60759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FFBE9F0F-AB74-A98F-6E2A-4ED2219619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9425" y="1062038"/>
            <a:ext cx="8229600" cy="1143000"/>
          </a:xfrm>
        </p:spPr>
        <p:txBody>
          <a:bodyPr/>
          <a:lstStyle/>
          <a:p>
            <a:r>
              <a:rPr lang="cs-CZ" altLang="cs-CZ"/>
              <a:t>Následný postup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0FFC6DF4-5C0D-FE6E-6F9D-B37A83C261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3600450"/>
          </a:xfrm>
        </p:spPr>
        <p:txBody>
          <a:bodyPr/>
          <a:lstStyle/>
          <a:p>
            <a:pPr algn="just">
              <a:defRPr/>
            </a:pPr>
            <a:r>
              <a:rPr lang="cs-CZ" altLang="cs-CZ"/>
              <a:t>Možnost úpravy bodového hodnocení jednotlivých kritérií na základě řádného zdůvodnění</a:t>
            </a:r>
          </a:p>
          <a:p>
            <a:pPr algn="just">
              <a:defRPr/>
            </a:pPr>
            <a:endParaRPr lang="cs-CZ" altLang="cs-CZ"/>
          </a:p>
          <a:p>
            <a:pPr algn="just">
              <a:defRPr/>
            </a:pPr>
            <a:r>
              <a:rPr lang="cs-CZ" altLang="cs-CZ"/>
              <a:t>RVVI LK může </a:t>
            </a:r>
            <a:r>
              <a:rPr lang="cs-CZ" altLang="cs-CZ" b="1"/>
              <a:t>nedoporučit poskytnutí dotace pro konkrétní projekt</a:t>
            </a:r>
            <a:r>
              <a:rPr lang="cs-CZ" altLang="cs-CZ"/>
              <a:t>. Toto stanovisko je nutné zdůvodnit.</a:t>
            </a:r>
          </a:p>
          <a:p>
            <a:pPr algn="just">
              <a:defRPr/>
            </a:pPr>
            <a:endParaRPr lang="cs-CZ" altLang="cs-CZ"/>
          </a:p>
          <a:p>
            <a:pPr algn="just">
              <a:defRPr/>
            </a:pPr>
            <a:r>
              <a:rPr lang="cs-CZ" altLang="cs-CZ"/>
              <a:t>Doporučení projektů dle pořadí až do výše vyčerpání alokace. </a:t>
            </a:r>
          </a:p>
          <a:p>
            <a:pPr marL="0" indent="0" algn="just">
              <a:buFontTx/>
              <a:buNone/>
              <a:defRPr/>
            </a:pPr>
            <a:endParaRPr lang="cs-CZ" altLang="cs-CZ"/>
          </a:p>
          <a:p>
            <a:pPr algn="just">
              <a:defRPr/>
            </a:pPr>
            <a:r>
              <a:rPr lang="cs-CZ" altLang="cs-CZ"/>
              <a:t>Schválení zásobníku projektů - všechny zbývající, nebo pouze do určitého počtu bodů</a:t>
            </a:r>
          </a:p>
          <a:p>
            <a:pPr>
              <a:defRPr/>
            </a:pPr>
            <a:endParaRPr lang="cs-CZ" altLang="cs-CZ"/>
          </a:p>
          <a:p>
            <a:pPr>
              <a:defRPr/>
            </a:pPr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>
            <a:extLst>
              <a:ext uri="{FF2B5EF4-FFF2-40B4-BE49-F238E27FC236}">
                <a16:creationId xmlns:a16="http://schemas.microsoft.com/office/drawing/2014/main" id="{E44DABF4-BF8D-DD2B-4177-75E8CAB10C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9563" y="520700"/>
            <a:ext cx="1955800" cy="649288"/>
          </a:xfrm>
        </p:spPr>
        <p:txBody>
          <a:bodyPr/>
          <a:lstStyle/>
          <a:p>
            <a:r>
              <a:rPr lang="cs-CZ" altLang="cs-CZ"/>
              <a:t>Usnesení 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BBCFF50E-0385-09D3-7B77-936BC51A85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229600" cy="482441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cs-CZ" altLang="cs-CZ" sz="1400" b="1"/>
              <a:t>USN č. 2/2/2022</a:t>
            </a:r>
          </a:p>
          <a:p>
            <a:pPr marL="0" indent="0" algn="just" eaLnBrk="1" hangingPunct="1">
              <a:buFontTx/>
              <a:buNone/>
            </a:pPr>
            <a:r>
              <a:rPr lang="cs-CZ" altLang="cs-CZ" sz="1400" b="1"/>
              <a:t>Rada pro výzkum, vývoj a inovace v Libereckém kraji </a:t>
            </a:r>
            <a:r>
              <a:rPr lang="cs-CZ" altLang="cs-CZ" sz="1400"/>
              <a:t>doporučuje poskytovateli dotace, Libereckému kraji, podpořit projekty v pořadí dle souhrnného bodového hodnocení schváleného RVVI a v požadované výši. </a:t>
            </a:r>
          </a:p>
          <a:p>
            <a:pPr marL="0" indent="0" algn="just" eaLnBrk="1" hangingPunct="1">
              <a:buFontTx/>
              <a:buNone/>
            </a:pPr>
            <a:r>
              <a:rPr lang="cs-CZ" altLang="cs-CZ" sz="1400" b="1"/>
              <a:t>USN č. 3/2/2022</a:t>
            </a:r>
          </a:p>
          <a:p>
            <a:pPr marL="0" indent="0" algn="just" eaLnBrk="1" hangingPunct="1">
              <a:buFontTx/>
              <a:buNone/>
            </a:pPr>
            <a:r>
              <a:rPr lang="cs-CZ" altLang="cs-CZ" sz="1400" b="1"/>
              <a:t>Rada pro výzkum, vývoj a inovace v Libereckém kraji </a:t>
            </a:r>
            <a:r>
              <a:rPr lang="cs-CZ" altLang="cs-CZ" sz="1400"/>
              <a:t>doporučuje poskytovateli dotace, Libereckému kraji zařadit projekty v pořadí od…– do..  do zásobníku projektů</a:t>
            </a:r>
          </a:p>
          <a:p>
            <a:pPr marL="0" indent="0" algn="just" eaLnBrk="1" hangingPunct="1">
              <a:buFontTx/>
              <a:buNone/>
            </a:pPr>
            <a:r>
              <a:rPr lang="cs-CZ" altLang="cs-CZ" sz="1400" b="1"/>
              <a:t>USN č. 4/2/2022</a:t>
            </a:r>
          </a:p>
          <a:p>
            <a:pPr marL="0" indent="0" algn="just" eaLnBrk="1" hangingPunct="1">
              <a:buFontTx/>
              <a:buNone/>
            </a:pPr>
            <a:r>
              <a:rPr lang="cs-CZ" altLang="cs-CZ" sz="1400" b="1"/>
              <a:t>Rada pro výzkum, vývoj a inovace v Libereckém </a:t>
            </a:r>
            <a:r>
              <a:rPr lang="cs-CZ" altLang="cs-CZ" sz="1400"/>
              <a:t>kraji doporučuje poskytovateli dotace, Libereckému kraji neposkytnout dotaci z rozpočtu Libereckého kraje v rámci Dotačního fondu Libereckého kraje, oblast podpory Regionální rozvoj, program č. 2.2 Regionální inovační program, níže uvedeným subjektům z důvodu nesouladu podané žádosti s podmínkami vyhlášenými v programu:</a:t>
            </a:r>
          </a:p>
          <a:p>
            <a:pPr marL="0" indent="0" eaLnBrk="1" hangingPunct="1">
              <a:buFontTx/>
              <a:buNone/>
            </a:pPr>
            <a:endParaRPr lang="cs-CZ" altLang="cs-CZ" sz="1400"/>
          </a:p>
          <a:p>
            <a:pPr marL="0" indent="0" eaLnBrk="1" hangingPunct="1">
              <a:buFontTx/>
              <a:buNone/>
            </a:pPr>
            <a:endParaRPr lang="cs-CZ" altLang="cs-CZ" sz="1400"/>
          </a:p>
          <a:p>
            <a:pPr marL="0" indent="0" eaLnBrk="1" hangingPunct="1">
              <a:buFontTx/>
              <a:buNone/>
            </a:pPr>
            <a:endParaRPr lang="cs-CZ" altLang="cs-CZ" sz="1400"/>
          </a:p>
          <a:p>
            <a:pPr marL="0" indent="0" eaLnBrk="1" hangingPunct="1">
              <a:buFontTx/>
              <a:buNone/>
            </a:pPr>
            <a:endParaRPr lang="cs-CZ" altLang="cs-CZ" sz="1400"/>
          </a:p>
        </p:txBody>
      </p:sp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C093EB6A-F78E-C50E-4753-4D252D70DCA9}"/>
              </a:ext>
            </a:extLst>
          </p:cNvPr>
          <p:cNvGraphicFramePr>
            <a:graphicFrameLocks noGrp="1"/>
          </p:cNvGraphicFramePr>
          <p:nvPr/>
        </p:nvGraphicFramePr>
        <p:xfrm>
          <a:off x="530225" y="4292600"/>
          <a:ext cx="8083550" cy="1546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053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Žadatel</a:t>
                      </a:r>
                      <a:endParaRPr kumimoji="0" lang="cs-CZ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Název projektu</a:t>
                      </a:r>
                      <a:endParaRPr kumimoji="0" lang="cs-CZ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Důvod nesouladu</a:t>
                      </a:r>
                      <a:endParaRPr kumimoji="0" lang="cs-CZ" altLang="cs-CZ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54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BeeHydro</a:t>
                      </a: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s.r.o.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Vývoj a technologické ověření nového typu substrátu na bázi </a:t>
                      </a:r>
                      <a:r>
                        <a:rPr kumimoji="0" lang="cs-CZ" altLang="cs-CZ" sz="1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sklokeramiky</a:t>
                      </a: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pro </a:t>
                      </a:r>
                      <a:r>
                        <a:rPr kumimoji="0" lang="cs-CZ" altLang="cs-CZ" sz="1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hydrophonii</a:t>
                      </a:r>
                      <a:endParaRPr kumimoji="0" lang="cs-CZ" alt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32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Žádost odevzdána po termínu</a:t>
                      </a:r>
                    </a:p>
                  </a:txBody>
                  <a:tcPr marL="44450" marR="4445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Jizerské pekárny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Vaření zápar pro chléb a pečivo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Žádost není v souladu s účelem programu</a:t>
                      </a:r>
                    </a:p>
                  </a:txBody>
                  <a:tcPr marL="44450" marR="4445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90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Galvanoplast</a:t>
                      </a:r>
                      <a:r>
                        <a:rPr kumimoji="0" lang="cs-CZ" altLang="cs-CZ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Fischer Bohemia, s.r.o.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Antikorozní povrchová úprava</a:t>
                      </a:r>
                    </a:p>
                  </a:txBody>
                  <a:tcPr marL="44450" marR="44450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13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1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Nebyla doložena povinná příloha - výpis z evidence skutečných majitelů – o skutečném majiteli nebyl v evidenci záznam</a:t>
                      </a:r>
                    </a:p>
                  </a:txBody>
                  <a:tcPr marL="44450" marR="4445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berecky_kraj_smart_akcelerator_ppt_sablona_4-3_mustr-1">
            <a:extLst>
              <a:ext uri="{FF2B5EF4-FFF2-40B4-BE49-F238E27FC236}">
                <a16:creationId xmlns:a16="http://schemas.microsoft.com/office/drawing/2014/main" id="{8F3C25BB-6ABB-42F7-B18F-862A0A8D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6CBC1545-A648-40D7-A860-78D46389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4. Zpráva o vyhodnocení strategických intervencí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Ing. Vladimír Pachl</a:t>
            </a:r>
          </a:p>
        </p:txBody>
      </p:sp>
    </p:spTree>
    <p:extLst>
      <p:ext uri="{BB962C8B-B14F-4D97-AF65-F5344CB8AC3E}">
        <p14:creationId xmlns:p14="http://schemas.microsoft.com/office/powerpoint/2010/main" val="906432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BD9BF-45EE-C04C-B62C-845E9B6C4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83459"/>
            <a:ext cx="7772400" cy="1032386"/>
          </a:xfrm>
        </p:spPr>
        <p:txBody>
          <a:bodyPr/>
          <a:lstStyle/>
          <a:p>
            <a:pPr algn="r"/>
            <a:r>
              <a:rPr lang="cs-CZ"/>
              <a:t>Výsledky Podnikatelského </a:t>
            </a:r>
            <a:r>
              <a:rPr lang="cs-CZ" err="1"/>
              <a:t>inkubátroru</a:t>
            </a:r>
            <a:endParaRPr lang="cs-CZ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E0D8DBB-F1DA-E7F5-1781-E877ED6686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961" y="1691148"/>
            <a:ext cx="8180439" cy="3947652"/>
          </a:xfrm>
        </p:spPr>
        <p:txBody>
          <a:bodyPr/>
          <a:lstStyle/>
          <a:p>
            <a:endParaRPr lang="cs-CZ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9A431176-F7FC-D11A-0F4E-A7C6F597F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824584"/>
              </p:ext>
            </p:extLst>
          </p:nvPr>
        </p:nvGraphicFramePr>
        <p:xfrm>
          <a:off x="353961" y="1553497"/>
          <a:ext cx="8180439" cy="40853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486261" imgH="3086100" progId="AcroExch.Document.DC">
                  <p:embed/>
                </p:oleObj>
              </mc:Choice>
              <mc:Fallback>
                <p:oleObj name="Acrobat Document" r:id="rId2" imgW="5486261" imgH="3086100" progId="AcroExch.Document.DC">
                  <p:embed/>
                  <p:pic>
                    <p:nvPicPr>
                      <p:cNvPr id="4" name="Objekt 3">
                        <a:extLst>
                          <a:ext uri="{FF2B5EF4-FFF2-40B4-BE49-F238E27FC236}">
                            <a16:creationId xmlns:a16="http://schemas.microsoft.com/office/drawing/2014/main" id="{9A431176-F7FC-D11A-0F4E-A7C6F597FC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53961" y="1553497"/>
                        <a:ext cx="8180439" cy="40853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219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02D4127F-8CC2-4BB7-A24C-0B250AD861D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76250"/>
            <a:ext cx="7772400" cy="865188"/>
          </a:xfrm>
        </p:spPr>
        <p:txBody>
          <a:bodyPr/>
          <a:lstStyle/>
          <a:p>
            <a:pPr algn="ctr"/>
            <a:r>
              <a:rPr lang="cs-CZ" altLang="cs-CZ" sz="2000"/>
              <a:t>Zpráva o vyhodnocení strategických intervencí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F960B9-2A9B-4137-897F-820D3637A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8" y="1341438"/>
            <a:ext cx="7273925" cy="4297362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2400"/>
              <a:t>Value – </a:t>
            </a:r>
            <a:r>
              <a:rPr lang="cs-CZ" sz="2400" err="1"/>
              <a:t>added</a:t>
            </a:r>
            <a:r>
              <a:rPr lang="cs-CZ" sz="2400"/>
              <a:t> Innovation in </a:t>
            </a:r>
            <a:r>
              <a:rPr lang="cs-CZ" sz="2400" err="1"/>
              <a:t>fooD</a:t>
            </a:r>
            <a:r>
              <a:rPr lang="cs-CZ" sz="2400"/>
              <a:t> </a:t>
            </a:r>
            <a:r>
              <a:rPr lang="cs-CZ" sz="2400" err="1"/>
              <a:t>chAins</a:t>
            </a:r>
            <a:r>
              <a:rPr lang="cs-CZ" sz="2400"/>
              <a:t> ( VIDA)  </a:t>
            </a:r>
          </a:p>
          <a:p>
            <a:pPr algn="l">
              <a:defRPr/>
            </a:pPr>
            <a:r>
              <a:rPr lang="cs-CZ" sz="1800"/>
              <a:t>     -  realizace projektu  2018 – 2021  / květen 2021 /</a:t>
            </a:r>
          </a:p>
          <a:p>
            <a:pPr algn="l">
              <a:defRPr/>
            </a:pPr>
            <a:r>
              <a:rPr lang="cs-CZ" sz="1800"/>
              <a:t>     -  Liberecký kraj jako přidružený partner</a:t>
            </a:r>
          </a:p>
          <a:p>
            <a:pPr algn="l">
              <a:defRPr/>
            </a:pPr>
            <a:r>
              <a:rPr lang="cs-CZ" sz="1800"/>
              <a:t>      -  zapojeno 10 partnerů  ze 7 zemí EU </a:t>
            </a:r>
          </a:p>
          <a:p>
            <a:pPr algn="l">
              <a:defRPr/>
            </a:pPr>
            <a:r>
              <a:rPr lang="cs-CZ" sz="1800"/>
              <a:t>      -  soutěž inovativních  a vývojových  projekty, financování grantů</a:t>
            </a:r>
          </a:p>
          <a:p>
            <a:pPr algn="l">
              <a:defRPr/>
            </a:pPr>
            <a:r>
              <a:rPr lang="cs-CZ" sz="1800"/>
              <a:t>      -  Zdroj financování   Horizon 2020 , poskytnuto grantové schéma</a:t>
            </a:r>
          </a:p>
          <a:p>
            <a:pPr algn="l">
              <a:defRPr/>
            </a:pPr>
            <a:endParaRPr lang="cs-CZ" sz="1800"/>
          </a:p>
          <a:p>
            <a:pPr algn="l">
              <a:defRPr/>
            </a:pPr>
            <a:r>
              <a:rPr lang="cs-CZ" sz="1800"/>
              <a:t>      -   posouzeno 62 inovačních projektů</a:t>
            </a:r>
          </a:p>
          <a:p>
            <a:pPr algn="l">
              <a:defRPr/>
            </a:pPr>
            <a:r>
              <a:rPr lang="cs-CZ" sz="1800"/>
              <a:t>      -   108 malých a středních podnikatelských subjektů</a:t>
            </a:r>
          </a:p>
          <a:p>
            <a:pPr algn="l">
              <a:defRPr/>
            </a:pPr>
            <a:r>
              <a:rPr lang="cs-CZ" sz="1800"/>
              <a:t>      -    celkem poskytnuto  dotační podpory 3,3 mil. €</a:t>
            </a:r>
          </a:p>
          <a:p>
            <a:pPr algn="l">
              <a:defRPr/>
            </a:pPr>
            <a:r>
              <a:rPr lang="cs-CZ" sz="1800"/>
              <a:t>      -    navázáno 10 stabilních mezinárodních spoluprací </a:t>
            </a:r>
          </a:p>
          <a:p>
            <a:pPr algn="l">
              <a:defRPr/>
            </a:pPr>
            <a:r>
              <a:rPr lang="cs-CZ" sz="1800"/>
              <a:t>      </a:t>
            </a:r>
          </a:p>
        </p:txBody>
      </p:sp>
      <p:pic>
        <p:nvPicPr>
          <p:cNvPr id="20484" name="Obrázek 3">
            <a:extLst>
              <a:ext uri="{FF2B5EF4-FFF2-40B4-BE49-F238E27FC236}">
                <a16:creationId xmlns:a16="http://schemas.microsoft.com/office/drawing/2014/main" id="{C069E123-EF8F-4B0D-B8D0-8444D7BC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5916613"/>
            <a:ext cx="635000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68564F36-7925-49A3-A203-23AEF9FB95E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863600"/>
          </a:xfrm>
        </p:spPr>
        <p:txBody>
          <a:bodyPr/>
          <a:lstStyle/>
          <a:p>
            <a:pPr algn="ctr"/>
            <a:r>
              <a:rPr lang="cs-CZ" altLang="cs-CZ" sz="2000"/>
              <a:t>Zpráva o vyhodnocení strategických intervencí  </a:t>
            </a:r>
            <a:endParaRPr lang="cs-CZ" altLang="cs-CZ" sz="240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E8F5DCB-6128-47EF-BD92-E4CC22D46E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412875"/>
            <a:ext cx="6400800" cy="4895850"/>
          </a:xfrm>
        </p:spPr>
        <p:txBody>
          <a:bodyPr/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cs-CZ" sz="1800"/>
              <a:t>Regionální inovační program </a:t>
            </a:r>
          </a:p>
          <a:p>
            <a:pPr algn="l">
              <a:defRPr/>
            </a:pPr>
            <a:r>
              <a:rPr lang="cs-CZ" sz="1800"/>
              <a:t>      -   podpora inovativních projektů a začínajících </a:t>
            </a:r>
          </a:p>
          <a:p>
            <a:pPr algn="l">
              <a:defRPr/>
            </a:pPr>
            <a:r>
              <a:rPr lang="cs-CZ" sz="1800"/>
              <a:t>          podnikatelů – vyhodnocení 2022</a:t>
            </a:r>
          </a:p>
          <a:p>
            <a:pPr algn="l">
              <a:defRPr/>
            </a:pPr>
            <a:endParaRPr lang="cs-CZ" sz="1800"/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cs-CZ" sz="1800"/>
              <a:t>Mezinárodní projekt </a:t>
            </a:r>
            <a:r>
              <a:rPr lang="cs-CZ" sz="1800" err="1"/>
              <a:t>Innoschool</a:t>
            </a:r>
            <a:endParaRPr lang="cs-CZ" sz="1800"/>
          </a:p>
          <a:p>
            <a:pPr algn="l">
              <a:defRPr/>
            </a:pPr>
            <a:r>
              <a:rPr lang="cs-CZ" sz="1800"/>
              <a:t>      -   </a:t>
            </a:r>
            <a:r>
              <a:rPr lang="cs-CZ" sz="1800" err="1"/>
              <a:t>Dex</a:t>
            </a:r>
            <a:r>
              <a:rPr lang="cs-CZ" sz="1800"/>
              <a:t> Innovation centre</a:t>
            </a:r>
          </a:p>
          <a:p>
            <a:pPr algn="l">
              <a:defRPr/>
            </a:pPr>
            <a:r>
              <a:rPr lang="cs-CZ" sz="1800"/>
              <a:t>      -   Liberecký kraj jako asociovaný partner</a:t>
            </a:r>
          </a:p>
          <a:p>
            <a:pPr algn="l">
              <a:defRPr/>
            </a:pPr>
            <a:r>
              <a:rPr lang="cs-CZ" sz="1800"/>
              <a:t>      -    realizován  od 1.9.2018  ukončení 28.2.2022</a:t>
            </a:r>
          </a:p>
          <a:p>
            <a:pPr algn="l">
              <a:defRPr/>
            </a:pPr>
            <a:r>
              <a:rPr lang="cs-CZ" sz="1800"/>
              <a:t>      -    rozpočet 1 873 604 €</a:t>
            </a:r>
          </a:p>
          <a:p>
            <a:pPr algn="l">
              <a:defRPr/>
            </a:pPr>
            <a:r>
              <a:rPr lang="cs-CZ" sz="1800"/>
              <a:t>      -    11 partnerů z 9 zemi EU, 6 přidružených partnerů </a:t>
            </a:r>
          </a:p>
          <a:p>
            <a:pPr algn="l">
              <a:defRPr/>
            </a:pPr>
            <a:r>
              <a:rPr lang="cs-CZ" sz="1800"/>
              <a:t>      -    inovativní výukový systém – tradiční učební metody</a:t>
            </a:r>
          </a:p>
          <a:p>
            <a:pPr algn="l">
              <a:defRPr/>
            </a:pPr>
            <a:r>
              <a:rPr lang="cs-CZ" sz="1800"/>
              <a:t>            kombinované s digitálními prvky</a:t>
            </a:r>
          </a:p>
          <a:p>
            <a:pPr algn="l">
              <a:defRPr/>
            </a:pPr>
            <a:r>
              <a:rPr lang="cs-CZ" sz="1800"/>
              <a:t>      -    podpora podnikání a  kreativního myšlení u studentů 	středních škol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AEA5C41-7DDC-49FA-BC88-6E78D1479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649287"/>
          </a:xfrm>
        </p:spPr>
        <p:txBody>
          <a:bodyPr/>
          <a:lstStyle/>
          <a:p>
            <a:r>
              <a:rPr lang="cs-CZ" altLang="cs-CZ"/>
              <a:t>Usnesení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37B256-2E41-4CB0-9182-891A2503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2232025"/>
          </a:xfrm>
        </p:spPr>
        <p:txBody>
          <a:bodyPr/>
          <a:lstStyle/>
          <a:p>
            <a:pPr marL="57150" indent="0">
              <a:lnSpc>
                <a:spcPct val="150000"/>
              </a:lnSpc>
              <a:buFontTx/>
              <a:buNone/>
              <a:defRPr/>
            </a:pPr>
            <a:r>
              <a:rPr lang="cs-CZ" b="1"/>
              <a:t>USN č. 5/2/2022 </a:t>
            </a:r>
            <a:endParaRPr lang="cs-CZ"/>
          </a:p>
          <a:p>
            <a:pPr marL="0" indent="0" eaLnBrk="1" hangingPunct="1">
              <a:buFontTx/>
              <a:buNone/>
              <a:defRPr/>
            </a:pPr>
            <a:r>
              <a:rPr lang="cs-CZ" altLang="cs-CZ"/>
              <a:t>Rada pro výzkum, vývoj a inovace  Libereckého  kraje po projednání </a:t>
            </a:r>
            <a:r>
              <a:rPr lang="cs-CZ" altLang="cs-CZ" b="1"/>
              <a:t>schvaluje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/>
              <a:t>Zprávu o vyhodnocení strategických intervencí za období říjen 2021 – září 2022</a:t>
            </a:r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berecky_kraj_smart_akcelerator_ppt_sablona_4-3_mustr-1">
            <a:extLst>
              <a:ext uri="{FF2B5EF4-FFF2-40B4-BE49-F238E27FC236}">
                <a16:creationId xmlns:a16="http://schemas.microsoft.com/office/drawing/2014/main" id="{8F3C25BB-6ABB-42F7-B18F-862A0A8D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6CBC1545-A648-40D7-A860-78D46389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None/>
            </a:pPr>
            <a:r>
              <a:rPr lang="cs-CZ" altLang="cs-CZ" sz="2400">
                <a:solidFill>
                  <a:schemeClr val="bg1"/>
                </a:solidFill>
                <a:latin typeface="Arial"/>
                <a:cs typeface="Arial"/>
              </a:rPr>
              <a:t>5. Příprava projektové žádosti "Smart Akcelerátor Libereckého kraje III"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bg1"/>
                </a:solidFill>
              </a:rPr>
              <a:t>Ing. Martina Pšeničková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099692E-9421-412B-875D-AB0F277F7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63713" y="557213"/>
            <a:ext cx="6840537" cy="1143000"/>
          </a:xfrm>
        </p:spPr>
        <p:txBody>
          <a:bodyPr/>
          <a:lstStyle/>
          <a:p>
            <a:pPr algn="r" eaLnBrk="1" hangingPunct="1"/>
            <a:r>
              <a:rPr lang="cs-CZ" altLang="cs-CZ"/>
              <a:t>Program dnešního jednání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A91A81F-12B0-4FCB-9246-43966B0FEB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424863" cy="4326649"/>
          </a:xfrm>
        </p:spPr>
        <p:txBody>
          <a:bodyPr/>
          <a:lstStyle/>
          <a:p>
            <a:pPr>
              <a:buAutoNum type="arabicPeriod"/>
              <a:defRPr/>
            </a:pPr>
            <a:r>
              <a:rPr lang="cs-CZ" altLang="cs-CZ" sz="1600"/>
              <a:t>Zahájení – Mgr. Jiří Ulvr, člen rady kraje, předseda RVVI LK</a:t>
            </a:r>
            <a:endParaRPr lang="en-US"/>
          </a:p>
          <a:p>
            <a:pPr>
              <a:buAutoNum type="arabicPeriod"/>
              <a:defRPr/>
            </a:pPr>
            <a:r>
              <a:rPr lang="cs-CZ" altLang="cs-CZ" sz="1600"/>
              <a:t>Kontrola plnění úkolů z 19. jednání Rady VVI</a:t>
            </a:r>
          </a:p>
          <a:p>
            <a:pPr>
              <a:buAutoNum type="arabicPeriod"/>
              <a:defRPr/>
            </a:pPr>
            <a:r>
              <a:rPr lang="cs-CZ" altLang="cs-CZ" sz="1600"/>
              <a:t>Regionální inovační program – vyhodnocení projektových žádostí z výzvy 2022 </a:t>
            </a:r>
          </a:p>
          <a:p>
            <a:pPr>
              <a:buAutoNum type="arabicPeriod"/>
              <a:defRPr/>
            </a:pPr>
            <a:r>
              <a:rPr lang="cs-CZ" altLang="cs-CZ" sz="1600"/>
              <a:t>Zpráva o vyhodnocení strategických intervencí 2022    </a:t>
            </a:r>
          </a:p>
          <a:p>
            <a:pPr>
              <a:buAutoNum type="arabicPeriod"/>
              <a:defRPr/>
            </a:pPr>
            <a:r>
              <a:rPr lang="cs-CZ" altLang="cs-CZ" sz="1600"/>
              <a:t>Příprava projektové žádosti Smart </a:t>
            </a:r>
            <a:r>
              <a:rPr lang="cs-CZ" altLang="cs-CZ" sz="1600" err="1"/>
              <a:t>Akcelerator</a:t>
            </a:r>
            <a:r>
              <a:rPr lang="cs-CZ" altLang="cs-CZ" sz="1600"/>
              <a:t> III</a:t>
            </a:r>
          </a:p>
          <a:p>
            <a:pPr>
              <a:buAutoNum type="arabicPeriod"/>
              <a:defRPr/>
            </a:pPr>
            <a:r>
              <a:rPr lang="cs-CZ" altLang="cs-CZ" sz="1600"/>
              <a:t>Informace o  projektech a aktivitách</a:t>
            </a:r>
          </a:p>
          <a:p>
            <a:pPr marL="0" indent="0">
              <a:buNone/>
              <a:defRPr/>
            </a:pPr>
            <a:r>
              <a:rPr lang="cs-CZ" altLang="cs-CZ" sz="1800"/>
              <a:t>          </a:t>
            </a:r>
            <a:r>
              <a:rPr lang="cs-CZ" altLang="cs-CZ" sz="1400"/>
              <a:t>-  Junior centrum excelence kybernetické bezpečnosti – aktuální průběh</a:t>
            </a:r>
          </a:p>
          <a:p>
            <a:pPr marL="0" indent="0">
              <a:buNone/>
              <a:defRPr/>
            </a:pPr>
            <a:r>
              <a:rPr lang="cs-CZ" altLang="cs-CZ" sz="1400"/>
              <a:t>             -  Ohlédnutí za akcí Pecha </a:t>
            </a:r>
            <a:r>
              <a:rPr lang="cs-CZ" altLang="cs-CZ" sz="1400" err="1"/>
              <a:t>Kucha</a:t>
            </a:r>
            <a:r>
              <a:rPr lang="cs-CZ" altLang="cs-CZ" sz="1400"/>
              <a:t> Night – sklo</a:t>
            </a:r>
          </a:p>
          <a:p>
            <a:pPr marL="0" indent="0">
              <a:buNone/>
              <a:defRPr/>
            </a:pPr>
            <a:r>
              <a:rPr lang="cs-CZ" altLang="cs-CZ" sz="1400"/>
              <a:t>             -  Pokračování soutěže Business Talent</a:t>
            </a:r>
            <a:endParaRPr lang="cs-CZ"/>
          </a:p>
          <a:p>
            <a:pPr marL="0" indent="0">
              <a:buNone/>
              <a:defRPr/>
            </a:pPr>
            <a:r>
              <a:rPr lang="cs-CZ" altLang="cs-CZ" sz="1400"/>
              <a:t>             -  </a:t>
            </a:r>
            <a:r>
              <a:rPr lang="cs-CZ" sz="1400"/>
              <a:t>Ministryně pro vědu, výzkum a inovace v Liberci</a:t>
            </a:r>
            <a:endParaRPr lang="cs-CZ"/>
          </a:p>
          <a:p>
            <a:pPr marL="0" indent="0">
              <a:buNone/>
              <a:defRPr/>
            </a:pPr>
            <a:r>
              <a:rPr lang="cs-CZ" altLang="cs-CZ" sz="1400"/>
              <a:t>             -  Marketingová platforma, platforma pro dlouhodobě udržitelnou energetiku        </a:t>
            </a:r>
            <a:endParaRPr lang="cs-CZ"/>
          </a:p>
          <a:p>
            <a:pPr marL="0" indent="0">
              <a:buNone/>
              <a:defRPr/>
            </a:pPr>
            <a:r>
              <a:rPr lang="cs-CZ" sz="1600"/>
              <a:t>7.   Závěrečná</a:t>
            </a:r>
            <a:r>
              <a:rPr lang="cs-CZ" sz="1600">
                <a:ea typeface="+mn-lt"/>
                <a:cs typeface="+mn-lt"/>
              </a:rPr>
              <a:t> zpráva z mapování INKA</a:t>
            </a:r>
            <a:endParaRPr lang="cs-CZ" altLang="cs-CZ" sz="1600">
              <a:ea typeface="+mn-lt"/>
              <a:cs typeface="+mn-lt"/>
            </a:endParaRPr>
          </a:p>
          <a:p>
            <a:pPr marL="0" indent="0">
              <a:buNone/>
              <a:defRPr/>
            </a:pPr>
            <a:r>
              <a:rPr lang="cs-CZ" altLang="cs-CZ" sz="1600"/>
              <a:t>8.   Postavení firem v globálních hodnotových řetězcích</a:t>
            </a:r>
          </a:p>
          <a:p>
            <a:pPr marL="0" indent="0">
              <a:buNone/>
              <a:defRPr/>
            </a:pPr>
            <a:r>
              <a:rPr lang="cs-CZ" altLang="cs-CZ" sz="1600"/>
              <a:t>9.   Různé</a:t>
            </a:r>
          </a:p>
          <a:p>
            <a:pPr eaLnBrk="1" hangingPunct="1">
              <a:buFontTx/>
              <a:buNone/>
              <a:defRPr/>
            </a:pPr>
            <a:endParaRPr lang="cs-CZ" altLang="cs-CZ" sz="16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4E427-1D53-DA19-BD7F-4561951C9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6680" y="422614"/>
            <a:ext cx="5599266" cy="999528"/>
          </a:xfrm>
        </p:spPr>
        <p:txBody>
          <a:bodyPr/>
          <a:lstStyle/>
          <a:p>
            <a:r>
              <a:rPr lang="en-US" err="1"/>
              <a:t>Příprava</a:t>
            </a:r>
            <a:r>
              <a:rPr lang="en-US"/>
              <a:t> SALK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F29F82-FF6D-FF22-9D27-13F6E2755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61743"/>
            <a:ext cx="8229600" cy="4256671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Hlavní </a:t>
            </a:r>
            <a:r>
              <a:rPr lang="en-US" b="1" err="1"/>
              <a:t>cíl</a:t>
            </a:r>
            <a:r>
              <a:rPr lang="en-US" b="1"/>
              <a:t>:</a:t>
            </a:r>
            <a:r>
              <a:rPr lang="en-US"/>
              <a:t> </a:t>
            </a:r>
            <a:r>
              <a:rPr lang="en-US" err="1"/>
              <a:t>Posílení</a:t>
            </a:r>
            <a:r>
              <a:rPr lang="en-US"/>
              <a:t> </a:t>
            </a:r>
            <a:r>
              <a:rPr lang="en-US" err="1">
                <a:ea typeface="+mn-lt"/>
                <a:cs typeface="+mn-lt"/>
              </a:rPr>
              <a:t>regionálního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inovačního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ekosystému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podkladu</a:t>
            </a:r>
            <a:r>
              <a:rPr lang="en-US">
                <a:ea typeface="+mn-lt"/>
                <a:cs typeface="+mn-lt"/>
              </a:rPr>
              <a:t> RIS3, </a:t>
            </a:r>
            <a:r>
              <a:rPr lang="en-US" err="1">
                <a:ea typeface="+mn-lt"/>
                <a:cs typeface="+mn-lt"/>
              </a:rPr>
              <a:t>rozvíjet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kapacity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organizační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struktury</a:t>
            </a:r>
            <a:r>
              <a:rPr lang="en-US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znalosti</a:t>
            </a:r>
            <a:r>
              <a:rPr lang="en-US">
                <a:ea typeface="+mn-lt"/>
                <a:cs typeface="+mn-lt"/>
              </a:rPr>
              <a:t> pro </a:t>
            </a:r>
            <a:r>
              <a:rPr lang="en-US" err="1">
                <a:ea typeface="+mn-lt"/>
                <a:cs typeface="+mn-lt"/>
              </a:rPr>
              <a:t>rozvoj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prostředí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příznivého</a:t>
            </a:r>
            <a:r>
              <a:rPr lang="en-US">
                <a:ea typeface="+mn-lt"/>
                <a:cs typeface="+mn-lt"/>
              </a:rPr>
              <a:t> pro </a:t>
            </a:r>
            <a:r>
              <a:rPr lang="en-US" err="1">
                <a:ea typeface="+mn-lt"/>
                <a:cs typeface="+mn-lt"/>
              </a:rPr>
              <a:t>výzkum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vývoj</a:t>
            </a:r>
            <a:r>
              <a:rPr lang="en-US">
                <a:ea typeface="+mn-lt"/>
                <a:cs typeface="+mn-lt"/>
              </a:rPr>
              <a:t>, </a:t>
            </a:r>
            <a:r>
              <a:rPr lang="en-US" err="1">
                <a:ea typeface="+mn-lt"/>
                <a:cs typeface="+mn-lt"/>
              </a:rPr>
              <a:t>inovace</a:t>
            </a:r>
            <a:r>
              <a:rPr lang="en-US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vzdělávání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err="1"/>
              <a:t>Komunikace</a:t>
            </a:r>
            <a:r>
              <a:rPr lang="en-US">
                <a:ea typeface="+mn-lt"/>
                <a:cs typeface="+mn-lt"/>
              </a:rPr>
              <a:t> s </a:t>
            </a:r>
            <a:r>
              <a:rPr lang="en-US" err="1">
                <a:ea typeface="+mn-lt"/>
                <a:cs typeface="+mn-lt"/>
              </a:rPr>
              <a:t>klíčovými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aktéry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inovačního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prostředí</a:t>
            </a:r>
            <a:r>
              <a:rPr lang="en-US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proces</a:t>
            </a:r>
            <a:r>
              <a:rPr lang="en-US">
                <a:ea typeface="+mn-lt"/>
                <a:cs typeface="+mn-lt"/>
              </a:rPr>
              <a:t> EDP, networking.</a:t>
            </a:r>
            <a:endParaRPr lang="en-US" err="1"/>
          </a:p>
          <a:p>
            <a:pPr marL="0" indent="0">
              <a:buNone/>
            </a:pPr>
            <a:r>
              <a:rPr lang="en-US"/>
              <a:t>       </a:t>
            </a:r>
            <a:r>
              <a:rPr lang="en-US" err="1"/>
              <a:t>Nosnými</a:t>
            </a:r>
            <a:r>
              <a:rPr lang="en-US"/>
              <a:t> </a:t>
            </a:r>
            <a:r>
              <a:rPr lang="en-US" err="1"/>
              <a:t>tématy</a:t>
            </a:r>
            <a:r>
              <a:rPr lang="en-US"/>
              <a:t> </a:t>
            </a:r>
            <a:r>
              <a:rPr lang="en-US" err="1"/>
              <a:t>bude</a:t>
            </a:r>
            <a:r>
              <a:rPr lang="en-US"/>
              <a:t> </a:t>
            </a:r>
            <a:r>
              <a:rPr lang="en-US" err="1"/>
              <a:t>podpora</a:t>
            </a:r>
            <a:r>
              <a:rPr lang="en-US"/>
              <a:t> </a:t>
            </a:r>
            <a:r>
              <a:rPr lang="en-US" err="1"/>
              <a:t>lidských</a:t>
            </a:r>
            <a:r>
              <a:rPr lang="en-US"/>
              <a:t> </a:t>
            </a:r>
            <a:r>
              <a:rPr lang="en-US" err="1"/>
              <a:t>zdrojů</a:t>
            </a:r>
            <a:r>
              <a:rPr lang="en-US"/>
              <a:t>, marketing, </a:t>
            </a:r>
            <a:r>
              <a:rPr lang="en-US" err="1"/>
              <a:t>udržitelná</a:t>
            </a:r>
            <a:r>
              <a:rPr lang="en-US"/>
              <a:t> </a:t>
            </a:r>
            <a:r>
              <a:rPr lang="en-US" err="1"/>
              <a:t>energetika</a:t>
            </a:r>
            <a:r>
              <a:rPr lang="en-US"/>
              <a:t>, </a:t>
            </a:r>
            <a:r>
              <a:rPr lang="en-US" err="1"/>
              <a:t>dále</a:t>
            </a:r>
            <a:r>
              <a:rPr lang="en-US"/>
              <a:t> </a:t>
            </a:r>
            <a:r>
              <a:rPr lang="en-US" err="1"/>
              <a:t>podpora</a:t>
            </a:r>
            <a:r>
              <a:rPr lang="en-US"/>
              <a:t> </a:t>
            </a:r>
            <a:r>
              <a:rPr lang="en-US" err="1"/>
              <a:t>startapů</a:t>
            </a:r>
            <a:r>
              <a:rPr lang="en-US"/>
              <a:t> a spin-</a:t>
            </a:r>
            <a:r>
              <a:rPr lang="en-US" err="1"/>
              <a:t>offů</a:t>
            </a:r>
            <a:r>
              <a:rPr lang="en-US"/>
              <a:t>, </a:t>
            </a:r>
            <a:r>
              <a:rPr lang="en-US" err="1"/>
              <a:t>přeshraniční</a:t>
            </a:r>
            <a:r>
              <a:rPr lang="en-US"/>
              <a:t> </a:t>
            </a:r>
            <a:r>
              <a:rPr lang="en-US" err="1"/>
              <a:t>spolupráce</a:t>
            </a:r>
            <a:r>
              <a:rPr lang="en-US"/>
              <a:t>.</a:t>
            </a:r>
          </a:p>
          <a:p>
            <a:pPr marL="0" indent="0">
              <a:buNone/>
            </a:pPr>
            <a:r>
              <a:rPr lang="en-US" b="1" err="1"/>
              <a:t>Přehled</a:t>
            </a:r>
            <a:r>
              <a:rPr lang="en-US" b="1"/>
              <a:t> </a:t>
            </a:r>
            <a:r>
              <a:rPr lang="en-US" b="1" err="1"/>
              <a:t>klíčových</a:t>
            </a:r>
            <a:r>
              <a:rPr lang="en-US" b="1"/>
              <a:t> </a:t>
            </a:r>
            <a:r>
              <a:rPr lang="en-US" b="1" err="1"/>
              <a:t>aktivit</a:t>
            </a:r>
            <a:r>
              <a:rPr lang="en-US"/>
              <a:t>: </a:t>
            </a:r>
          </a:p>
          <a:p>
            <a:r>
              <a:rPr lang="en-US" sz="1400"/>
              <a:t>KA1 </a:t>
            </a:r>
            <a:r>
              <a:rPr lang="en-US" sz="1400" err="1"/>
              <a:t>Řízení</a:t>
            </a:r>
            <a:r>
              <a:rPr lang="en-US" sz="1400"/>
              <a:t> </a:t>
            </a:r>
            <a:r>
              <a:rPr lang="en-US" sz="1400" err="1"/>
              <a:t>projektu</a:t>
            </a:r>
            <a:r>
              <a:rPr lang="en-US" sz="1400"/>
              <a:t>                                                       </a:t>
            </a:r>
            <a:r>
              <a:rPr lang="en-US" sz="1400">
                <a:ea typeface="+mn-lt"/>
                <a:cs typeface="+mn-lt"/>
              </a:rPr>
              <a:t>KA6 Twinning</a:t>
            </a:r>
          </a:p>
          <a:p>
            <a:r>
              <a:rPr lang="en-US" sz="1400"/>
              <a:t>KA2 </a:t>
            </a:r>
            <a:r>
              <a:rPr lang="en-US" sz="1400" err="1"/>
              <a:t>Základní</a:t>
            </a:r>
            <a:r>
              <a:rPr lang="en-US" sz="1400"/>
              <a:t> </a:t>
            </a:r>
            <a:r>
              <a:rPr lang="en-US" sz="1400" err="1"/>
              <a:t>tým</a:t>
            </a:r>
            <a:r>
              <a:rPr lang="en-US" sz="1400"/>
              <a:t>                                                          </a:t>
            </a:r>
            <a:r>
              <a:rPr lang="en-US" sz="1400">
                <a:ea typeface="+mn-lt"/>
                <a:cs typeface="+mn-lt"/>
              </a:rPr>
              <a:t>KA7 </a:t>
            </a:r>
            <a:r>
              <a:rPr lang="en-US" sz="1400" err="1">
                <a:ea typeface="+mn-lt"/>
                <a:cs typeface="+mn-lt"/>
              </a:rPr>
              <a:t>Pilotní</a:t>
            </a:r>
            <a:r>
              <a:rPr lang="en-US" sz="1400">
                <a:ea typeface="+mn-lt"/>
                <a:cs typeface="+mn-lt"/>
              </a:rPr>
              <a:t> </a:t>
            </a:r>
            <a:r>
              <a:rPr lang="en-US" sz="1400" err="1">
                <a:ea typeface="+mn-lt"/>
                <a:cs typeface="+mn-lt"/>
              </a:rPr>
              <a:t>ověření</a:t>
            </a:r>
            <a:endParaRPr lang="en-US" sz="1400">
              <a:ea typeface="+mn-lt"/>
              <a:cs typeface="+mn-lt"/>
            </a:endParaRPr>
          </a:p>
          <a:p>
            <a:r>
              <a:rPr lang="en-US" sz="1400"/>
              <a:t>KA3 </a:t>
            </a:r>
            <a:r>
              <a:rPr lang="en-US" sz="1400" err="1"/>
              <a:t>Vzdělávání</a:t>
            </a:r>
            <a:r>
              <a:rPr lang="en-US" sz="1400"/>
              <a:t> a </a:t>
            </a:r>
            <a:r>
              <a:rPr lang="en-US" sz="1400" err="1"/>
              <a:t>rozvoj</a:t>
            </a:r>
            <a:r>
              <a:rPr lang="en-US" sz="1400"/>
              <a:t> </a:t>
            </a:r>
            <a:r>
              <a:rPr lang="en-US" sz="1400" err="1"/>
              <a:t>kompetencí</a:t>
            </a:r>
            <a:r>
              <a:rPr lang="en-US" sz="1400"/>
              <a:t>                            </a:t>
            </a:r>
            <a:r>
              <a:rPr lang="en-US" sz="1400">
                <a:ea typeface="+mn-lt"/>
                <a:cs typeface="+mn-lt"/>
              </a:rPr>
              <a:t>KA8 </a:t>
            </a:r>
            <a:r>
              <a:rPr lang="en-US" sz="1400" err="1">
                <a:ea typeface="+mn-lt"/>
                <a:cs typeface="+mn-lt"/>
              </a:rPr>
              <a:t>Marketingová</a:t>
            </a:r>
            <a:r>
              <a:rPr lang="en-US" sz="1400">
                <a:ea typeface="+mn-lt"/>
                <a:cs typeface="+mn-lt"/>
              </a:rPr>
              <a:t> a </a:t>
            </a:r>
            <a:r>
              <a:rPr lang="en-US" sz="1400" err="1">
                <a:ea typeface="+mn-lt"/>
                <a:cs typeface="+mn-lt"/>
              </a:rPr>
              <a:t>komunikační</a:t>
            </a:r>
            <a:endParaRPr lang="en-US" sz="1400" err="1"/>
          </a:p>
          <a:p>
            <a:r>
              <a:rPr lang="en-US" sz="1400"/>
              <a:t>KA4 </a:t>
            </a:r>
            <a:r>
              <a:rPr lang="en-US" sz="1400" err="1"/>
              <a:t>Mapování</a:t>
            </a:r>
            <a:r>
              <a:rPr lang="en-US" sz="1400"/>
              <a:t>, </a:t>
            </a:r>
            <a:r>
              <a:rPr lang="en-US" sz="1400" err="1"/>
              <a:t>analýzy</a:t>
            </a:r>
            <a:r>
              <a:rPr lang="en-US" sz="1400"/>
              <a:t> a </a:t>
            </a:r>
            <a:r>
              <a:rPr lang="en-US" sz="1400" err="1"/>
              <a:t>evaluace</a:t>
            </a:r>
            <a:r>
              <a:rPr lang="en-US" sz="1400"/>
              <a:t>                                        </a:t>
            </a:r>
            <a:r>
              <a:rPr lang="en-US" sz="1400" err="1"/>
              <a:t>strategie</a:t>
            </a:r>
            <a:r>
              <a:rPr lang="en-US" sz="1400"/>
              <a:t> </a:t>
            </a:r>
            <a:r>
              <a:rPr lang="en-US" sz="1400" err="1"/>
              <a:t>kraje</a:t>
            </a:r>
            <a:endParaRPr lang="en-US" sz="1400" err="1">
              <a:ea typeface="+mn-lt"/>
              <a:cs typeface="+mn-lt"/>
            </a:endParaRPr>
          </a:p>
          <a:p>
            <a:r>
              <a:rPr lang="en-US" sz="1400"/>
              <a:t>KA5 </a:t>
            </a:r>
            <a:r>
              <a:rPr lang="en-US" sz="1400" err="1"/>
              <a:t>Asistence</a:t>
            </a:r>
            <a:endParaRPr lang="en-US" sz="1400"/>
          </a:p>
          <a:p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7ACF3CB-C83D-F53E-8720-BACCFDFA913A}"/>
              </a:ext>
            </a:extLst>
          </p:cNvPr>
          <p:cNvSpPr/>
          <p:nvPr/>
        </p:nvSpPr>
        <p:spPr>
          <a:xfrm>
            <a:off x="572494" y="3062340"/>
            <a:ext cx="315641" cy="296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02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5BDDA-A62F-6DB7-C1B2-25AD09989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5735" y="403485"/>
            <a:ext cx="3887157" cy="1143000"/>
          </a:xfrm>
        </p:spPr>
        <p:txBody>
          <a:bodyPr/>
          <a:lstStyle/>
          <a:p>
            <a:r>
              <a:rPr lang="en-US"/>
              <a:t>KA </a:t>
            </a:r>
            <a:r>
              <a:rPr lang="en-US" err="1"/>
              <a:t>Základní</a:t>
            </a:r>
            <a:r>
              <a:rPr lang="en-US"/>
              <a:t> </a:t>
            </a:r>
            <a:r>
              <a:rPr lang="en-US" err="1"/>
              <a:t>tým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2719B-AACD-09E1-3455-C12795739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6531"/>
            <a:ext cx="8229600" cy="4438402"/>
          </a:xfrm>
        </p:spPr>
        <p:txBody>
          <a:bodyPr/>
          <a:lstStyle/>
          <a:p>
            <a:r>
              <a:rPr lang="en-US" sz="1800" b="1">
                <a:ea typeface="+mn-lt"/>
                <a:cs typeface="+mn-lt"/>
              </a:rPr>
              <a:t>Proces EDP s </a:t>
            </a:r>
            <a:r>
              <a:rPr lang="en-US" sz="1800" b="1" err="1">
                <a:ea typeface="+mn-lt"/>
                <a:cs typeface="+mn-lt"/>
              </a:rPr>
              <a:t>využitím</a:t>
            </a:r>
            <a:r>
              <a:rPr lang="en-US" sz="1800" b="1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platforem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err="1">
                <a:ea typeface="+mn-lt"/>
                <a:cs typeface="+mn-lt"/>
              </a:rPr>
              <a:t>Digitalizace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Lidské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zdroje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dlouhodobě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udržitelná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energetika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platforma</a:t>
            </a:r>
            <a:r>
              <a:rPr lang="en-US" sz="1800">
                <a:ea typeface="+mn-lt"/>
                <a:cs typeface="+mn-lt"/>
              </a:rPr>
              <a:t> pro </a:t>
            </a:r>
            <a:r>
              <a:rPr lang="en-US" sz="1800" err="1">
                <a:ea typeface="+mn-lt"/>
                <a:cs typeface="+mn-lt"/>
              </a:rPr>
              <a:t>materiálový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výzkum</a:t>
            </a:r>
            <a:r>
              <a:rPr lang="en-US" sz="1800">
                <a:ea typeface="+mn-lt"/>
                <a:cs typeface="+mn-lt"/>
              </a:rPr>
              <a:t>)</a:t>
            </a:r>
          </a:p>
          <a:p>
            <a:r>
              <a:rPr lang="en-US" sz="1800" b="1" err="1">
                <a:ea typeface="+mn-lt"/>
                <a:cs typeface="+mn-lt"/>
              </a:rPr>
              <a:t>Zdroje</a:t>
            </a:r>
            <a:r>
              <a:rPr lang="en-US" sz="1800" b="1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financování</a:t>
            </a:r>
            <a:r>
              <a:rPr lang="en-US" sz="1800">
                <a:ea typeface="+mn-lt"/>
                <a:cs typeface="+mn-lt"/>
              </a:rPr>
              <a:t> v </a:t>
            </a:r>
            <a:r>
              <a:rPr lang="en-US" sz="1800" err="1">
                <a:ea typeface="+mn-lt"/>
                <a:cs typeface="+mn-lt"/>
              </a:rPr>
              <a:t>oblasti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VaVaI</a:t>
            </a:r>
            <a:r>
              <a:rPr lang="en-US" sz="1800">
                <a:ea typeface="+mn-lt"/>
                <a:cs typeface="+mn-lt"/>
              </a:rPr>
              <a:t> a </a:t>
            </a:r>
            <a:r>
              <a:rPr lang="en-US" sz="1800" err="1">
                <a:ea typeface="+mn-lt"/>
                <a:cs typeface="+mn-lt"/>
              </a:rPr>
              <a:t>odborného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vzdělávání-poradenství</a:t>
            </a:r>
            <a:endParaRPr lang="en-US" sz="1800">
              <a:ea typeface="+mn-lt"/>
              <a:cs typeface="+mn-lt"/>
            </a:endParaRPr>
          </a:p>
          <a:p>
            <a:r>
              <a:rPr lang="en-US" sz="1800" err="1"/>
              <a:t>Strategické</a:t>
            </a:r>
            <a:r>
              <a:rPr lang="en-US" sz="1800"/>
              <a:t> </a:t>
            </a:r>
            <a:r>
              <a:rPr lang="en-US" sz="1800" err="1"/>
              <a:t>interve</a:t>
            </a:r>
            <a:r>
              <a:rPr lang="en-US" sz="1800" err="1">
                <a:ea typeface="+mn-lt"/>
                <a:cs typeface="+mn-lt"/>
              </a:rPr>
              <a:t>nce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tj</a:t>
            </a:r>
            <a:r>
              <a:rPr lang="en-US" sz="1800">
                <a:ea typeface="+mn-lt"/>
                <a:cs typeface="+mn-lt"/>
              </a:rPr>
              <a:t>. </a:t>
            </a:r>
            <a:r>
              <a:rPr lang="en-US" sz="1800" b="1" err="1">
                <a:ea typeface="+mn-lt"/>
                <a:cs typeface="+mn-lt"/>
              </a:rPr>
              <a:t>projekty</a:t>
            </a:r>
            <a:r>
              <a:rPr lang="en-US" sz="1800" b="1">
                <a:ea typeface="+mn-lt"/>
                <a:cs typeface="+mn-lt"/>
              </a:rPr>
              <a:t> a </a:t>
            </a:r>
            <a:r>
              <a:rPr lang="en-US" sz="1800" b="1" err="1">
                <a:ea typeface="+mn-lt"/>
                <a:cs typeface="+mn-lt"/>
              </a:rPr>
              <a:t>aktivity</a:t>
            </a:r>
            <a:r>
              <a:rPr lang="en-US" sz="1800" b="1">
                <a:ea typeface="+mn-lt"/>
                <a:cs typeface="+mn-lt"/>
              </a:rPr>
              <a:t>, </a:t>
            </a:r>
            <a:r>
              <a:rPr lang="en-US" sz="1800" b="1" err="1">
                <a:ea typeface="+mn-lt"/>
                <a:cs typeface="+mn-lt"/>
              </a:rPr>
              <a:t>které</a:t>
            </a:r>
            <a:r>
              <a:rPr lang="en-US" sz="1800" b="1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přispívají</a:t>
            </a:r>
            <a:r>
              <a:rPr lang="en-US" sz="1800" b="1">
                <a:ea typeface="+mn-lt"/>
                <a:cs typeface="+mn-lt"/>
              </a:rPr>
              <a:t> k </a:t>
            </a:r>
            <a:r>
              <a:rPr lang="en-US" sz="1800" b="1" err="1">
                <a:ea typeface="+mn-lt"/>
                <a:cs typeface="+mn-lt"/>
              </a:rPr>
              <a:t>dosažení</a:t>
            </a:r>
            <a:r>
              <a:rPr lang="en-US" sz="1800" b="1">
                <a:ea typeface="+mn-lt"/>
                <a:cs typeface="+mn-lt"/>
              </a:rPr>
              <a:t> </a:t>
            </a:r>
            <a:r>
              <a:rPr lang="en-US" sz="1800" b="1" err="1">
                <a:ea typeface="+mn-lt"/>
                <a:cs typeface="+mn-lt"/>
              </a:rPr>
              <a:t>cílů</a:t>
            </a:r>
            <a:r>
              <a:rPr lang="en-US" sz="1800" b="1">
                <a:ea typeface="+mn-lt"/>
                <a:cs typeface="+mn-lt"/>
              </a:rPr>
              <a:t> RIS3</a:t>
            </a:r>
          </a:p>
          <a:p>
            <a:r>
              <a:rPr lang="en-US" sz="1800" b="1">
                <a:ea typeface="+mn-lt"/>
                <a:cs typeface="+mn-lt"/>
              </a:rPr>
              <a:t>Podpora start up/spin off</a:t>
            </a:r>
            <a:r>
              <a:rPr lang="en-US" sz="1800">
                <a:ea typeface="+mn-lt"/>
                <a:cs typeface="+mn-lt"/>
              </a:rPr>
              <a:t> (</a:t>
            </a:r>
            <a:r>
              <a:rPr lang="en-US" sz="1800" err="1">
                <a:ea typeface="+mn-lt"/>
                <a:cs typeface="+mn-lt"/>
              </a:rPr>
              <a:t>soutěže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poradenství</a:t>
            </a:r>
            <a:r>
              <a:rPr lang="en-US" sz="1800">
                <a:ea typeface="+mn-lt"/>
                <a:cs typeface="+mn-lt"/>
              </a:rPr>
              <a:t>, networking, </a:t>
            </a:r>
            <a:r>
              <a:rPr lang="en-US" sz="1800" err="1">
                <a:ea typeface="+mn-lt"/>
                <a:cs typeface="+mn-lt"/>
              </a:rPr>
              <a:t>vzdělávání</a:t>
            </a:r>
            <a:r>
              <a:rPr lang="en-US" sz="1800">
                <a:ea typeface="+mn-lt"/>
                <a:cs typeface="+mn-lt"/>
              </a:rPr>
              <a:t>)</a:t>
            </a:r>
          </a:p>
          <a:p>
            <a:r>
              <a:rPr lang="en-US" sz="1800" b="1" err="1"/>
              <a:t>Mezinárodní</a:t>
            </a:r>
            <a:r>
              <a:rPr lang="en-US" sz="1800" b="1"/>
              <a:t> </a:t>
            </a:r>
            <a:r>
              <a:rPr lang="en-US" sz="1800" b="1" err="1"/>
              <a:t>spolupráce</a:t>
            </a:r>
            <a:r>
              <a:rPr lang="en-US" sz="1800"/>
              <a:t> (</a:t>
            </a:r>
            <a:r>
              <a:rPr lang="en-US" sz="1800" err="1"/>
              <a:t>zvyšovat</a:t>
            </a:r>
            <a:r>
              <a:rPr lang="en-US" sz="1800"/>
              <a:t> </a:t>
            </a:r>
            <a:r>
              <a:rPr lang="en-US" sz="1800" err="1"/>
              <a:t>kapacitu</a:t>
            </a:r>
            <a:r>
              <a:rPr lang="en-US" sz="1800"/>
              <a:t> </a:t>
            </a:r>
            <a:r>
              <a:rPr lang="en-US" sz="1800" err="1"/>
              <a:t>firem</a:t>
            </a:r>
            <a:r>
              <a:rPr lang="en-US" sz="1800"/>
              <a:t> </a:t>
            </a:r>
            <a:r>
              <a:rPr lang="en-US" sz="1800" err="1"/>
              <a:t>na</a:t>
            </a:r>
            <a:r>
              <a:rPr lang="en-US" sz="1800"/>
              <a:t> </a:t>
            </a:r>
            <a:r>
              <a:rPr lang="en-US" sz="1800" err="1"/>
              <a:t>mezinárodní</a:t>
            </a:r>
            <a:r>
              <a:rPr lang="en-US" sz="1800"/>
              <a:t> </a:t>
            </a:r>
            <a:r>
              <a:rPr lang="en-US" sz="1800" err="1"/>
              <a:t>spolupráci</a:t>
            </a:r>
            <a:r>
              <a:rPr lang="en-US" sz="1800"/>
              <a:t>, </a:t>
            </a:r>
            <a:r>
              <a:rPr lang="en-US" sz="1800" err="1"/>
              <a:t>programy</a:t>
            </a:r>
            <a:r>
              <a:rPr lang="en-US" sz="1800"/>
              <a:t> </a:t>
            </a:r>
            <a:r>
              <a:rPr lang="en-US" sz="1800" err="1"/>
              <a:t>podpory</a:t>
            </a:r>
            <a:r>
              <a:rPr lang="en-US" sz="1800"/>
              <a:t>, matchmaking, </a:t>
            </a:r>
            <a:r>
              <a:rPr lang="en-US" sz="1800" err="1"/>
              <a:t>hledání</a:t>
            </a:r>
            <a:r>
              <a:rPr lang="en-US" sz="1800"/>
              <a:t> </a:t>
            </a:r>
            <a:r>
              <a:rPr lang="en-US" sz="1800" err="1"/>
              <a:t>partnerů</a:t>
            </a:r>
            <a:r>
              <a:rPr lang="en-US" sz="1800"/>
              <a:t>, </a:t>
            </a:r>
            <a:r>
              <a:rPr lang="en-US" sz="1800" err="1"/>
              <a:t>mezinárodní</a:t>
            </a:r>
            <a:r>
              <a:rPr lang="en-US" sz="1800"/>
              <a:t> </a:t>
            </a:r>
            <a:r>
              <a:rPr lang="en-US" sz="1800" err="1"/>
              <a:t>projekty</a:t>
            </a:r>
            <a:r>
              <a:rPr lang="en-US" sz="1800"/>
              <a:t>, welcome office </a:t>
            </a:r>
            <a:r>
              <a:rPr lang="en-US" sz="1800" err="1"/>
              <a:t>atd</a:t>
            </a:r>
            <a:r>
              <a:rPr lang="en-US" sz="1800"/>
              <a:t>.)</a:t>
            </a:r>
          </a:p>
          <a:p>
            <a:r>
              <a:rPr lang="en-US" sz="1800" b="1"/>
              <a:t>Networking</a:t>
            </a:r>
          </a:p>
          <a:p>
            <a:r>
              <a:rPr lang="en-US" sz="1800" b="1" err="1"/>
              <a:t>Eventy</a:t>
            </a:r>
            <a:r>
              <a:rPr lang="en-US" sz="1800" b="1"/>
              <a:t> </a:t>
            </a:r>
            <a:r>
              <a:rPr lang="en-US" sz="1800"/>
              <a:t>(</a:t>
            </a:r>
            <a:r>
              <a:rPr lang="en-US" sz="1800" err="1"/>
              <a:t>soutěže</a:t>
            </a:r>
            <a:r>
              <a:rPr lang="en-US" sz="1800"/>
              <a:t>, </a:t>
            </a:r>
            <a:r>
              <a:rPr lang="en-US" sz="1800" err="1"/>
              <a:t>akce</a:t>
            </a:r>
            <a:r>
              <a:rPr lang="en-US" sz="1800"/>
              <a:t> – PKN, </a:t>
            </a:r>
            <a:r>
              <a:rPr lang="en-US" sz="1800" err="1"/>
              <a:t>TedX</a:t>
            </a:r>
            <a:r>
              <a:rPr lang="en-US" sz="1800"/>
              <a:t>, </a:t>
            </a:r>
            <a:r>
              <a:rPr lang="en-US" sz="1800" err="1"/>
              <a:t>worshopy</a:t>
            </a:r>
            <a:r>
              <a:rPr lang="en-US" sz="1800"/>
              <a:t>, </a:t>
            </a:r>
            <a:r>
              <a:rPr lang="en-US" sz="1800" err="1"/>
              <a:t>semináře</a:t>
            </a:r>
            <a:r>
              <a:rPr lang="en-US" sz="1800"/>
              <a:t>, </a:t>
            </a:r>
            <a:r>
              <a:rPr lang="en-US" sz="1800" err="1"/>
              <a:t>konference</a:t>
            </a:r>
            <a:r>
              <a:rPr lang="en-US" sz="1800"/>
              <a:t>, </a:t>
            </a:r>
            <a:r>
              <a:rPr lang="en-US" sz="1800" err="1"/>
              <a:t>spolupráce</a:t>
            </a:r>
            <a:r>
              <a:rPr lang="en-US" sz="1800"/>
              <a:t> </a:t>
            </a:r>
            <a:r>
              <a:rPr lang="en-US" sz="1800" err="1"/>
              <a:t>na</a:t>
            </a:r>
            <a:r>
              <a:rPr lang="en-US" sz="1800"/>
              <a:t> </a:t>
            </a:r>
            <a:r>
              <a:rPr lang="en-US" sz="1800" err="1"/>
              <a:t>organizaci</a:t>
            </a:r>
            <a:r>
              <a:rPr lang="en-US" sz="1800"/>
              <a:t> </a:t>
            </a:r>
            <a:r>
              <a:rPr lang="en-US" sz="1800" err="1"/>
              <a:t>významných</a:t>
            </a:r>
            <a:r>
              <a:rPr lang="en-US" sz="1800"/>
              <a:t> </a:t>
            </a:r>
            <a:r>
              <a:rPr lang="en-US" sz="1800" err="1"/>
              <a:t>akcí</a:t>
            </a:r>
            <a:r>
              <a:rPr lang="en-US" sz="1800"/>
              <a:t> v </a:t>
            </a:r>
            <a:r>
              <a:rPr lang="en-US" sz="1800" err="1"/>
              <a:t>regionu</a:t>
            </a:r>
            <a:r>
              <a:rPr lang="en-US" sz="1800"/>
              <a:t>)</a:t>
            </a:r>
          </a:p>
          <a:p>
            <a:r>
              <a:rPr lang="en-US" sz="1800" b="1" err="1"/>
              <a:t>Účast</a:t>
            </a:r>
            <a:r>
              <a:rPr lang="en-US" sz="1800" b="1"/>
              <a:t> </a:t>
            </a:r>
            <a:r>
              <a:rPr lang="en-US" sz="1800" b="1" err="1"/>
              <a:t>na</a:t>
            </a:r>
            <a:r>
              <a:rPr lang="en-US" sz="1800" b="1"/>
              <a:t> </a:t>
            </a:r>
            <a:r>
              <a:rPr lang="en-US" sz="1800" b="1" err="1"/>
              <a:t>akcích</a:t>
            </a:r>
            <a:r>
              <a:rPr lang="en-US" sz="1800" b="1"/>
              <a:t> v </a:t>
            </a:r>
            <a:r>
              <a:rPr lang="en-US" sz="1800" b="1" err="1"/>
              <a:t>regionu</a:t>
            </a:r>
            <a:r>
              <a:rPr lang="en-US" sz="1800"/>
              <a:t> (PS, </a:t>
            </a:r>
            <a:r>
              <a:rPr lang="en-US" sz="1800" err="1"/>
              <a:t>konference</a:t>
            </a:r>
            <a:r>
              <a:rPr lang="en-US" sz="1800"/>
              <a:t>, </a:t>
            </a:r>
            <a:r>
              <a:rPr lang="en-US" sz="1800" err="1"/>
              <a:t>veletrhy</a:t>
            </a:r>
            <a:r>
              <a:rPr lang="en-US" sz="1800"/>
              <a:t> </a:t>
            </a:r>
            <a:r>
              <a:rPr lang="en-US" sz="1800" err="1"/>
              <a:t>atd</a:t>
            </a:r>
            <a:r>
              <a:rPr lang="en-US" sz="1800"/>
              <a:t>.)</a:t>
            </a:r>
          </a:p>
          <a:p>
            <a:r>
              <a:rPr lang="en-US" sz="1800" b="1" err="1"/>
              <a:t>Aktualizace</a:t>
            </a:r>
            <a:r>
              <a:rPr lang="en-US" sz="1800" b="1"/>
              <a:t> RIS3</a:t>
            </a:r>
            <a:r>
              <a:rPr lang="en-US" sz="1800"/>
              <a:t> </a:t>
            </a:r>
            <a:r>
              <a:rPr lang="en-US" sz="1800" err="1"/>
              <a:t>strategie</a:t>
            </a:r>
            <a:r>
              <a:rPr lang="en-US" sz="1800"/>
              <a:t>, </a:t>
            </a:r>
            <a:r>
              <a:rPr lang="en-US" sz="1800" b="1" err="1"/>
              <a:t>setkání</a:t>
            </a:r>
            <a:r>
              <a:rPr lang="en-US" sz="1800" b="1"/>
              <a:t> RVVI</a:t>
            </a:r>
            <a:r>
              <a:rPr lang="en-US" sz="1800"/>
              <a:t>, </a:t>
            </a:r>
            <a:r>
              <a:rPr lang="en-US" sz="1800" b="1" err="1"/>
              <a:t>setkání</a:t>
            </a:r>
            <a:r>
              <a:rPr lang="en-US" sz="1800" b="1"/>
              <a:t> RIS3 </a:t>
            </a:r>
            <a:r>
              <a:rPr lang="en-US" sz="1800" b="1" err="1"/>
              <a:t>týmů</a:t>
            </a:r>
            <a:r>
              <a:rPr lang="en-US" sz="1800"/>
              <a:t> v ČR </a:t>
            </a:r>
            <a:r>
              <a:rPr lang="en-US" sz="1800" err="1"/>
              <a:t>aj</a:t>
            </a:r>
            <a:r>
              <a:rPr lang="en-US" sz="1800"/>
              <a:t>.</a:t>
            </a:r>
          </a:p>
          <a:p>
            <a:endParaRPr lang="en-US" sz="1600" b="1"/>
          </a:p>
        </p:txBody>
      </p:sp>
    </p:spTree>
    <p:extLst>
      <p:ext uri="{BB962C8B-B14F-4D97-AF65-F5344CB8AC3E}">
        <p14:creationId xmlns:p14="http://schemas.microsoft.com/office/powerpoint/2010/main" val="34388212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B567B-B0AF-D5B3-8CD8-4FCFEEFD9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208"/>
            <a:ext cx="8229600" cy="3835817"/>
          </a:xfrm>
        </p:spPr>
        <p:txBody>
          <a:bodyPr/>
          <a:lstStyle/>
          <a:p>
            <a:pPr marL="0" indent="0">
              <a:buNone/>
            </a:pPr>
            <a:r>
              <a:rPr lang="en-US" sz="1600" b="1" err="1">
                <a:ea typeface="+mn-lt"/>
                <a:cs typeface="+mn-lt"/>
              </a:rPr>
              <a:t>Vzdělávání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členů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realizačního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týmu</a:t>
            </a:r>
            <a:r>
              <a:rPr lang="en-US" sz="1600" b="1">
                <a:ea typeface="+mn-lt"/>
                <a:cs typeface="+mn-lt"/>
              </a:rPr>
              <a:t> a </a:t>
            </a:r>
            <a:r>
              <a:rPr lang="en-US" sz="1600" b="1" err="1">
                <a:ea typeface="+mn-lt"/>
                <a:cs typeface="+mn-lt"/>
              </a:rPr>
              <a:t>pracovníků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organizací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které</a:t>
            </a:r>
            <a:r>
              <a:rPr lang="en-US" sz="1600">
                <a:ea typeface="+mn-lt"/>
                <a:cs typeface="+mn-lt"/>
              </a:rPr>
              <a:t>: </a:t>
            </a:r>
            <a:r>
              <a:rPr lang="en-US" sz="1600" err="1">
                <a:ea typeface="+mn-lt"/>
                <a:cs typeface="+mn-lt"/>
              </a:rPr>
              <a:t>Řídí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krajskou</a:t>
            </a:r>
            <a:r>
              <a:rPr lang="en-US" sz="1600">
                <a:ea typeface="+mn-lt"/>
                <a:cs typeface="+mn-lt"/>
              </a:rPr>
              <a:t> RIS3, </a:t>
            </a:r>
            <a:r>
              <a:rPr lang="en-US" sz="1600" err="1">
                <a:ea typeface="+mn-lt"/>
                <a:cs typeface="+mn-lt"/>
              </a:rPr>
              <a:t>podporují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rozvoj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inovačního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prostředí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jsou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zahrnuti</a:t>
            </a:r>
            <a:r>
              <a:rPr lang="en-US" sz="1600">
                <a:ea typeface="+mn-lt"/>
                <a:cs typeface="+mn-lt"/>
              </a:rPr>
              <a:t> do </a:t>
            </a:r>
            <a:r>
              <a:rPr lang="en-US" sz="1600" err="1">
                <a:ea typeface="+mn-lt"/>
                <a:cs typeface="+mn-lt"/>
              </a:rPr>
              <a:t>přípravy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strategických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projektů</a:t>
            </a:r>
            <a:r>
              <a:rPr lang="en-US" sz="1600">
                <a:ea typeface="+mn-lt"/>
                <a:cs typeface="+mn-lt"/>
              </a:rPr>
              <a:t>/</a:t>
            </a:r>
            <a:r>
              <a:rPr lang="en-US" sz="1600" err="1">
                <a:ea typeface="+mn-lt"/>
                <a:cs typeface="+mn-lt"/>
              </a:rPr>
              <a:t>intervencí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pracovníků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veřejné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správy</a:t>
            </a:r>
            <a:r>
              <a:rPr lang="en-US" sz="1600">
                <a:ea typeface="+mn-lt"/>
                <a:cs typeface="+mn-lt"/>
              </a:rPr>
              <a:t> v </a:t>
            </a:r>
            <a:r>
              <a:rPr lang="en-US" sz="1600" err="1">
                <a:ea typeface="+mn-lt"/>
                <a:cs typeface="+mn-lt"/>
              </a:rPr>
              <a:t>kraji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kteří</a:t>
            </a:r>
            <a:r>
              <a:rPr lang="en-US" sz="1600">
                <a:ea typeface="+mn-lt"/>
                <a:cs typeface="+mn-lt"/>
              </a:rPr>
              <a:t> se </a:t>
            </a:r>
            <a:r>
              <a:rPr lang="en-US" sz="1600" err="1">
                <a:ea typeface="+mn-lt"/>
                <a:cs typeface="+mn-lt"/>
              </a:rPr>
              <a:t>podílí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řízení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krajské</a:t>
            </a:r>
            <a:r>
              <a:rPr lang="en-US" sz="1600">
                <a:ea typeface="+mn-lt"/>
                <a:cs typeface="+mn-lt"/>
              </a:rPr>
              <a:t> RIS3.</a:t>
            </a:r>
          </a:p>
          <a:p>
            <a:pPr marL="0" indent="0">
              <a:buNone/>
            </a:pPr>
            <a:endParaRPr lang="en-US" sz="1600"/>
          </a:p>
          <a:p>
            <a:pPr marL="0" indent="0">
              <a:buNone/>
            </a:pPr>
            <a:r>
              <a:rPr lang="en-US" sz="1600" b="1" err="1">
                <a:ea typeface="+mn-lt"/>
                <a:cs typeface="+mn-lt"/>
              </a:rPr>
              <a:t>Oblasti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vzdělávání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zohledňují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potřeby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jednotlivých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pozic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realizačního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týmu</a:t>
            </a:r>
            <a:r>
              <a:rPr lang="en-US" sz="1600">
                <a:ea typeface="+mn-lt"/>
                <a:cs typeface="+mn-lt"/>
              </a:rPr>
              <a:t>, a </a:t>
            </a:r>
            <a:r>
              <a:rPr lang="en-US" sz="1600" err="1">
                <a:ea typeface="+mn-lt"/>
                <a:cs typeface="+mn-lt"/>
              </a:rPr>
              <a:t>pak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také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individuální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potřeby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konkrétních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pracovníků</a:t>
            </a:r>
            <a:r>
              <a:rPr lang="en-US" sz="160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16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600" err="1">
                <a:ea typeface="+mn-lt"/>
                <a:cs typeface="+mn-lt"/>
              </a:rPr>
              <a:t>Důraz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vzdělávacích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aktivitách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budeme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klást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rozvoj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měkkých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kompetencí</a:t>
            </a:r>
            <a:r>
              <a:rPr lang="en-US" sz="1600">
                <a:ea typeface="+mn-lt"/>
                <a:cs typeface="+mn-lt"/>
              </a:rPr>
              <a:t>, a to </a:t>
            </a:r>
            <a:r>
              <a:rPr lang="en-US" sz="1600" err="1">
                <a:ea typeface="+mn-lt"/>
                <a:cs typeface="+mn-lt"/>
              </a:rPr>
              <a:t>zejména</a:t>
            </a:r>
            <a:r>
              <a:rPr lang="en-US" sz="1600">
                <a:ea typeface="+mn-lt"/>
                <a:cs typeface="+mn-lt"/>
              </a:rPr>
              <a:t> v </a:t>
            </a:r>
            <a:r>
              <a:rPr lang="en-US" sz="1600" err="1">
                <a:ea typeface="+mn-lt"/>
                <a:cs typeface="+mn-lt"/>
              </a:rPr>
              <a:t>oblasti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efektivní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komunikace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participativních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metod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komunikace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kompetencí</a:t>
            </a:r>
            <a:r>
              <a:rPr lang="en-US" sz="1600">
                <a:ea typeface="+mn-lt"/>
                <a:cs typeface="+mn-lt"/>
              </a:rPr>
              <a:t> v </a:t>
            </a:r>
            <a:r>
              <a:rPr lang="en-US" sz="1600" err="1">
                <a:ea typeface="+mn-lt"/>
                <a:cs typeface="+mn-lt"/>
              </a:rPr>
              <a:t>angličtině</a:t>
            </a:r>
            <a:r>
              <a:rPr lang="en-US" sz="1600">
                <a:ea typeface="+mn-lt"/>
                <a:cs typeface="+mn-lt"/>
              </a:rPr>
              <a:t> a </a:t>
            </a:r>
            <a:r>
              <a:rPr lang="en-US" sz="1600" b="1" err="1">
                <a:ea typeface="+mn-lt"/>
                <a:cs typeface="+mn-lt"/>
              </a:rPr>
              <a:t>rozvoj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odborných</a:t>
            </a:r>
            <a:r>
              <a:rPr lang="en-US" sz="1600" b="1">
                <a:ea typeface="+mn-lt"/>
                <a:cs typeface="+mn-lt"/>
              </a:rPr>
              <a:t> </a:t>
            </a:r>
            <a:r>
              <a:rPr lang="en-US" sz="1600" b="1" err="1">
                <a:ea typeface="+mn-lt"/>
                <a:cs typeface="+mn-lt"/>
              </a:rPr>
              <a:t>kompetencí</a:t>
            </a:r>
            <a:r>
              <a:rPr lang="en-US" sz="1600">
                <a:ea typeface="+mn-lt"/>
                <a:cs typeface="+mn-lt"/>
              </a:rPr>
              <a:t> v </a:t>
            </a:r>
            <a:r>
              <a:rPr lang="en-US" sz="1600" err="1">
                <a:ea typeface="+mn-lt"/>
                <a:cs typeface="+mn-lt"/>
              </a:rPr>
              <a:t>tématech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relevantních</a:t>
            </a:r>
            <a:r>
              <a:rPr lang="en-US" sz="1600">
                <a:ea typeface="+mn-lt"/>
                <a:cs typeface="+mn-lt"/>
              </a:rPr>
              <a:t> pro RIS3 a </a:t>
            </a:r>
            <a:r>
              <a:rPr lang="en-US" sz="1600" err="1">
                <a:ea typeface="+mn-lt"/>
                <a:cs typeface="+mn-lt"/>
              </a:rPr>
              <a:t>dle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potřeb</a:t>
            </a:r>
            <a:r>
              <a:rPr lang="en-US" sz="1600">
                <a:ea typeface="+mn-lt"/>
                <a:cs typeface="+mn-lt"/>
              </a:rPr>
              <a:t> v </a:t>
            </a:r>
            <a:r>
              <a:rPr lang="en-US" sz="1600" err="1">
                <a:ea typeface="+mn-lt"/>
                <a:cs typeface="+mn-lt"/>
              </a:rPr>
              <a:t>kraji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na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základě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poptávky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klíčových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partnerů</a:t>
            </a:r>
            <a:r>
              <a:rPr lang="en-US" sz="160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r>
              <a:rPr lang="en-US" sz="1600"/>
              <a:t>- </a:t>
            </a:r>
            <a:r>
              <a:rPr lang="en-US" sz="1600" err="1"/>
              <a:t>využití</a:t>
            </a:r>
            <a:r>
              <a:rPr lang="en-US" sz="1600"/>
              <a:t> </a:t>
            </a:r>
            <a:r>
              <a:rPr lang="en-US" sz="1600" err="1"/>
              <a:t>různých</a:t>
            </a:r>
            <a:r>
              <a:rPr lang="en-US" sz="1600"/>
              <a:t> </a:t>
            </a:r>
            <a:r>
              <a:rPr lang="en-US" sz="1600" err="1"/>
              <a:t>vzdělávacích</a:t>
            </a:r>
            <a:r>
              <a:rPr lang="en-US" sz="1600"/>
              <a:t> </a:t>
            </a:r>
            <a:r>
              <a:rPr lang="en-US" sz="1600" err="1"/>
              <a:t>forem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825915-FF91-10B2-59C1-9C678CE787B0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/>
              <a:t>KA </a:t>
            </a:r>
            <a:r>
              <a:rPr lang="en-US" kern="0" err="1"/>
              <a:t>Vzdělávání</a:t>
            </a:r>
            <a:r>
              <a:rPr lang="en-US" kern="0"/>
              <a:t> a </a:t>
            </a:r>
            <a:r>
              <a:rPr lang="en-US" kern="0" err="1"/>
              <a:t>rozvoj</a:t>
            </a:r>
            <a:r>
              <a:rPr lang="en-US" kern="0"/>
              <a:t> </a:t>
            </a:r>
            <a:r>
              <a:rPr lang="en-US" kern="0" err="1"/>
              <a:t>kompetencí</a:t>
            </a:r>
          </a:p>
        </p:txBody>
      </p:sp>
    </p:spTree>
    <p:extLst>
      <p:ext uri="{BB962C8B-B14F-4D97-AF65-F5344CB8AC3E}">
        <p14:creationId xmlns:p14="http://schemas.microsoft.com/office/powerpoint/2010/main" val="3134778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F1CA3-F220-7B31-0282-39869DE1A2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5050"/>
            <a:ext cx="8229600" cy="4195371"/>
          </a:xfrm>
        </p:spPr>
        <p:txBody>
          <a:bodyPr/>
          <a:lstStyle/>
          <a:p>
            <a:r>
              <a:rPr lang="en-US" sz="1800" b="1" err="1">
                <a:ea typeface="+mn-lt"/>
                <a:cs typeface="+mn-lt"/>
              </a:rPr>
              <a:t>Úkol</a:t>
            </a:r>
            <a:r>
              <a:rPr lang="en-US" sz="1800" b="1">
                <a:ea typeface="+mn-lt"/>
                <a:cs typeface="+mn-lt"/>
              </a:rPr>
              <a:t> KA</a:t>
            </a:r>
            <a:r>
              <a:rPr lang="en-US" sz="1800">
                <a:ea typeface="+mn-lt"/>
                <a:cs typeface="+mn-lt"/>
              </a:rPr>
              <a:t>: </a:t>
            </a:r>
            <a:r>
              <a:rPr lang="en-US" sz="1800" err="1">
                <a:ea typeface="+mn-lt"/>
                <a:cs typeface="+mn-lt"/>
              </a:rPr>
              <a:t>Mapovat</a:t>
            </a:r>
            <a:r>
              <a:rPr lang="en-US" sz="1800">
                <a:ea typeface="+mn-lt"/>
                <a:cs typeface="+mn-lt"/>
              </a:rPr>
              <a:t>, </a:t>
            </a:r>
            <a:r>
              <a:rPr lang="en-US" sz="1800" err="1">
                <a:ea typeface="+mn-lt"/>
                <a:cs typeface="+mn-lt"/>
              </a:rPr>
              <a:t>sledovat</a:t>
            </a:r>
            <a:r>
              <a:rPr lang="en-US" sz="1800">
                <a:ea typeface="+mn-lt"/>
                <a:cs typeface="+mn-lt"/>
              </a:rPr>
              <a:t> a </a:t>
            </a:r>
            <a:r>
              <a:rPr lang="en-US" sz="1800" err="1">
                <a:ea typeface="+mn-lt"/>
                <a:cs typeface="+mn-lt"/>
              </a:rPr>
              <a:t>vyhodnocovat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změny</a:t>
            </a:r>
            <a:r>
              <a:rPr lang="en-US" sz="1800">
                <a:ea typeface="+mn-lt"/>
                <a:cs typeface="+mn-lt"/>
              </a:rPr>
              <a:t> a </a:t>
            </a:r>
            <a:r>
              <a:rPr lang="en-US" sz="1800" err="1">
                <a:ea typeface="+mn-lt"/>
                <a:cs typeface="+mn-lt"/>
              </a:rPr>
              <a:t>vývoj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inovačního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prostředí</a:t>
            </a:r>
            <a:r>
              <a:rPr lang="en-US" sz="1800">
                <a:ea typeface="+mn-lt"/>
                <a:cs typeface="+mn-lt"/>
              </a:rPr>
              <a:t> v </a:t>
            </a:r>
            <a:r>
              <a:rPr lang="en-US" sz="1800" err="1">
                <a:ea typeface="+mn-lt"/>
                <a:cs typeface="+mn-lt"/>
              </a:rPr>
              <a:t>kraji</a:t>
            </a:r>
            <a:r>
              <a:rPr lang="en-US" sz="1800">
                <a:ea typeface="+mn-lt"/>
                <a:cs typeface="+mn-lt"/>
              </a:rPr>
              <a:t> a </a:t>
            </a:r>
            <a:r>
              <a:rPr lang="en-US" sz="1800" err="1">
                <a:ea typeface="+mn-lt"/>
                <a:cs typeface="+mn-lt"/>
              </a:rPr>
              <a:t>zjišťovat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jeho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potřeby</a:t>
            </a:r>
            <a:r>
              <a:rPr lang="en-US" sz="1800">
                <a:ea typeface="+mn-lt"/>
                <a:cs typeface="+mn-lt"/>
              </a:rPr>
              <a:t> a </a:t>
            </a:r>
            <a:r>
              <a:rPr lang="en-US" sz="1800" err="1">
                <a:ea typeface="+mn-lt"/>
                <a:cs typeface="+mn-lt"/>
              </a:rPr>
              <a:t>potenciál</a:t>
            </a:r>
            <a:r>
              <a:rPr lang="en-US" sz="1800">
                <a:ea typeface="+mn-lt"/>
                <a:cs typeface="+mn-lt"/>
              </a:rPr>
              <a:t> a </a:t>
            </a:r>
            <a:r>
              <a:rPr lang="en-US" sz="1800" err="1">
                <a:ea typeface="+mn-lt"/>
                <a:cs typeface="+mn-lt"/>
              </a:rPr>
              <a:t>vyhodnocovat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efekty</a:t>
            </a:r>
            <a:r>
              <a:rPr lang="en-US" sz="1800">
                <a:ea typeface="+mn-lt"/>
                <a:cs typeface="+mn-lt"/>
              </a:rPr>
              <a:t> a </a:t>
            </a:r>
            <a:r>
              <a:rPr lang="en-US" sz="1800" err="1">
                <a:ea typeface="+mn-lt"/>
                <a:cs typeface="+mn-lt"/>
              </a:rPr>
              <a:t>dopady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implementace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krajské</a:t>
            </a:r>
            <a:r>
              <a:rPr lang="en-US" sz="1800">
                <a:ea typeface="+mn-lt"/>
                <a:cs typeface="+mn-lt"/>
              </a:rPr>
              <a:t> RIS3 </a:t>
            </a:r>
            <a:r>
              <a:rPr lang="en-US" sz="1800" err="1">
                <a:ea typeface="+mn-lt"/>
                <a:cs typeface="+mn-lt"/>
              </a:rPr>
              <a:t>strategie</a:t>
            </a:r>
            <a:r>
              <a:rPr lang="en-US" sz="1800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 sz="1800"/>
          </a:p>
          <a:p>
            <a:pPr marL="0" indent="0">
              <a:buNone/>
            </a:pPr>
            <a:r>
              <a:rPr lang="en-US" b="1" err="1"/>
              <a:t>Aktuální</a:t>
            </a:r>
            <a:r>
              <a:rPr lang="en-US" b="1"/>
              <a:t> </a:t>
            </a:r>
            <a:r>
              <a:rPr lang="en-US" b="1" err="1"/>
              <a:t>návrhy</a:t>
            </a:r>
            <a:r>
              <a:rPr lang="en-US" b="1"/>
              <a:t> pro </a:t>
            </a:r>
            <a:r>
              <a:rPr lang="en-US" b="1" err="1"/>
              <a:t>mapování</a:t>
            </a:r>
            <a:r>
              <a:rPr lang="en-US" b="1"/>
              <a:t>/</a:t>
            </a:r>
            <a:r>
              <a:rPr lang="en-US" b="1" err="1"/>
              <a:t>analýzy</a:t>
            </a:r>
            <a:r>
              <a:rPr lang="en-US" b="1"/>
              <a:t>:</a:t>
            </a:r>
            <a:endParaRPr lang="en-US"/>
          </a:p>
          <a:p>
            <a:pPr>
              <a:buFont typeface="Wingdings"/>
              <a:buChar char="q"/>
            </a:pPr>
            <a:r>
              <a:rPr lang="en-US" sz="1400">
                <a:ea typeface="+mn-lt"/>
                <a:cs typeface="+mn-lt"/>
              </a:rPr>
              <a:t>Aktualizace RIS3</a:t>
            </a:r>
          </a:p>
          <a:p>
            <a:pPr>
              <a:buFont typeface="Wingdings"/>
              <a:buChar char="q"/>
            </a:pPr>
            <a:r>
              <a:rPr lang="en-US" sz="1400" err="1">
                <a:ea typeface="+mn-lt"/>
                <a:cs typeface="+mn-lt"/>
              </a:rPr>
              <a:t>Mapování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úrovně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digitalizace</a:t>
            </a:r>
            <a:r>
              <a:rPr lang="en-US" sz="1400">
                <a:ea typeface="+mn-lt"/>
                <a:cs typeface="+mn-lt"/>
              </a:rPr>
              <a:t> v </a:t>
            </a:r>
            <a:r>
              <a:rPr lang="en-US" sz="1400" err="1">
                <a:ea typeface="+mn-lt"/>
                <a:cs typeface="+mn-lt"/>
              </a:rPr>
              <a:t>kraji</a:t>
            </a:r>
            <a:endParaRPr lang="en-US" sz="1400"/>
          </a:p>
          <a:p>
            <a:pPr>
              <a:buFont typeface="Wingdings"/>
              <a:buChar char="q"/>
            </a:pPr>
            <a:r>
              <a:rPr lang="en-US" sz="1400" err="1">
                <a:ea typeface="+mn-lt"/>
                <a:cs typeface="+mn-lt"/>
              </a:rPr>
              <a:t>Absolventi</a:t>
            </a:r>
            <a:r>
              <a:rPr lang="en-US" sz="1400">
                <a:ea typeface="+mn-lt"/>
                <a:cs typeface="+mn-lt"/>
              </a:rPr>
              <a:t> TUL a </a:t>
            </a:r>
            <a:r>
              <a:rPr lang="en-US" sz="1400" err="1">
                <a:ea typeface="+mn-lt"/>
                <a:cs typeface="+mn-lt"/>
              </a:rPr>
              <a:t>jejich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následné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uplatnění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trhu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práce</a:t>
            </a:r>
            <a:r>
              <a:rPr lang="en-US" sz="1400">
                <a:ea typeface="+mn-lt"/>
                <a:cs typeface="+mn-lt"/>
              </a:rPr>
              <a:t> </a:t>
            </a:r>
          </a:p>
          <a:p>
            <a:pPr>
              <a:buFont typeface="Wingdings"/>
              <a:buChar char="q"/>
            </a:pPr>
            <a:r>
              <a:rPr lang="en-US" sz="1400" err="1">
                <a:ea typeface="+mn-lt"/>
                <a:cs typeface="+mn-lt"/>
              </a:rPr>
              <a:t>Analýza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problematiky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rodinných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firem</a:t>
            </a:r>
            <a:r>
              <a:rPr lang="en-US" sz="1400">
                <a:ea typeface="+mn-lt"/>
                <a:cs typeface="+mn-lt"/>
              </a:rPr>
              <a:t> (</a:t>
            </a:r>
            <a:r>
              <a:rPr lang="en-US" sz="1400" err="1">
                <a:ea typeface="+mn-lt"/>
                <a:cs typeface="+mn-lt"/>
              </a:rPr>
              <a:t>mezigenerační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předávání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firem</a:t>
            </a:r>
            <a:r>
              <a:rPr lang="en-US" sz="1400">
                <a:ea typeface="+mn-lt"/>
                <a:cs typeface="+mn-lt"/>
              </a:rPr>
              <a:t>) a </a:t>
            </a:r>
            <a:r>
              <a:rPr lang="en-US" sz="1400" err="1">
                <a:ea typeface="+mn-lt"/>
                <a:cs typeface="+mn-lt"/>
              </a:rPr>
              <a:t>jejich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udržení</a:t>
            </a:r>
            <a:r>
              <a:rPr lang="en-US" sz="1400">
                <a:ea typeface="+mn-lt"/>
                <a:cs typeface="+mn-lt"/>
              </a:rPr>
              <a:t> a </a:t>
            </a:r>
            <a:r>
              <a:rPr lang="en-US" sz="1400" err="1">
                <a:ea typeface="+mn-lt"/>
                <a:cs typeface="+mn-lt"/>
              </a:rPr>
              <a:t>rozvoj</a:t>
            </a:r>
            <a:endParaRPr lang="en-US" sz="1400"/>
          </a:p>
          <a:p>
            <a:pPr>
              <a:buFont typeface="Wingdings"/>
              <a:buChar char="q"/>
            </a:pPr>
            <a:r>
              <a:rPr lang="en-US" sz="1400">
                <a:ea typeface="+mn-lt"/>
                <a:cs typeface="+mn-lt"/>
              </a:rPr>
              <a:t>Mapa </a:t>
            </a:r>
            <a:r>
              <a:rPr lang="en-US" sz="1400" err="1">
                <a:ea typeface="+mn-lt"/>
                <a:cs typeface="+mn-lt"/>
              </a:rPr>
              <a:t>regionálního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inovančího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ekosystému</a:t>
            </a:r>
            <a:endParaRPr lang="en-US" sz="1400" err="1"/>
          </a:p>
          <a:p>
            <a:pPr>
              <a:buFont typeface="Wingdings"/>
              <a:buChar char="q"/>
            </a:pPr>
            <a:r>
              <a:rPr lang="en-US" sz="1400" err="1">
                <a:ea typeface="+mn-lt"/>
                <a:cs typeface="+mn-lt"/>
              </a:rPr>
              <a:t>Mapování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neformálního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vzdělávání</a:t>
            </a:r>
            <a:r>
              <a:rPr lang="en-US" sz="1400">
                <a:ea typeface="+mn-lt"/>
                <a:cs typeface="+mn-lt"/>
              </a:rPr>
              <a:t> v </a:t>
            </a:r>
            <a:r>
              <a:rPr lang="en-US" sz="1400" err="1">
                <a:ea typeface="+mn-lt"/>
                <a:cs typeface="+mn-lt"/>
              </a:rPr>
              <a:t>regionu</a:t>
            </a:r>
            <a:r>
              <a:rPr lang="en-US" sz="1400">
                <a:ea typeface="+mn-lt"/>
                <a:cs typeface="+mn-lt"/>
              </a:rPr>
              <a:t> v </a:t>
            </a:r>
            <a:r>
              <a:rPr lang="en-US" sz="1400" err="1">
                <a:ea typeface="+mn-lt"/>
                <a:cs typeface="+mn-lt"/>
              </a:rPr>
              <a:t>oblasti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přírodovědného</a:t>
            </a:r>
            <a:r>
              <a:rPr lang="en-US" sz="1400">
                <a:ea typeface="+mn-lt"/>
                <a:cs typeface="+mn-lt"/>
              </a:rPr>
              <a:t> a </a:t>
            </a:r>
            <a:r>
              <a:rPr lang="en-US" sz="1400" err="1">
                <a:ea typeface="+mn-lt"/>
                <a:cs typeface="+mn-lt"/>
              </a:rPr>
              <a:t>technického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vzdělávání</a:t>
            </a:r>
            <a:r>
              <a:rPr lang="en-US" sz="1400">
                <a:ea typeface="+mn-lt"/>
                <a:cs typeface="+mn-lt"/>
              </a:rPr>
              <a:t> </a:t>
            </a:r>
            <a:endParaRPr lang="en-US" sz="1400"/>
          </a:p>
          <a:p>
            <a:pPr>
              <a:buFont typeface="Wingdings"/>
              <a:buChar char="q"/>
            </a:pPr>
            <a:r>
              <a:rPr lang="en-US" sz="1400" err="1">
                <a:ea typeface="+mn-lt"/>
                <a:cs typeface="+mn-lt"/>
              </a:rPr>
              <a:t>Mapování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podnikavosti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studentů</a:t>
            </a:r>
            <a:endParaRPr lang="en-US" sz="1400" err="1"/>
          </a:p>
          <a:p>
            <a:pPr>
              <a:buFont typeface="Wingdings"/>
              <a:buChar char="q"/>
            </a:pPr>
            <a:r>
              <a:rPr lang="en-US" sz="1400" err="1">
                <a:ea typeface="+mn-lt"/>
                <a:cs typeface="+mn-lt"/>
              </a:rPr>
              <a:t>Analýza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kvality</a:t>
            </a:r>
            <a:r>
              <a:rPr lang="en-US" sz="1400">
                <a:ea typeface="+mn-lt"/>
                <a:cs typeface="+mn-lt"/>
              </a:rPr>
              <a:t> a </a:t>
            </a:r>
            <a:r>
              <a:rPr lang="en-US" sz="1400" err="1">
                <a:ea typeface="+mn-lt"/>
                <a:cs typeface="+mn-lt"/>
              </a:rPr>
              <a:t>inovačního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potenciálu</a:t>
            </a:r>
            <a:r>
              <a:rPr lang="en-US" sz="1400">
                <a:ea typeface="+mn-lt"/>
                <a:cs typeface="+mn-lt"/>
              </a:rPr>
              <a:t> LK </a:t>
            </a:r>
            <a:r>
              <a:rPr lang="en-US" sz="1400" err="1">
                <a:ea typeface="+mn-lt"/>
                <a:cs typeface="+mn-lt"/>
              </a:rPr>
              <a:t>na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národní</a:t>
            </a:r>
            <a:r>
              <a:rPr lang="en-US" sz="1400">
                <a:ea typeface="+mn-lt"/>
                <a:cs typeface="+mn-lt"/>
              </a:rPr>
              <a:t> a </a:t>
            </a:r>
            <a:r>
              <a:rPr lang="en-US" sz="1400" err="1">
                <a:ea typeface="+mn-lt"/>
                <a:cs typeface="+mn-lt"/>
              </a:rPr>
              <a:t>mezinárodní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úrovni</a:t>
            </a:r>
            <a:endParaRPr lang="en-US" sz="1400" err="1"/>
          </a:p>
          <a:p>
            <a:pPr>
              <a:buFont typeface="Wingdings"/>
              <a:buChar char="q"/>
            </a:pPr>
            <a:r>
              <a:rPr lang="en-US" sz="1400" err="1"/>
              <a:t>Další</a:t>
            </a:r>
            <a:r>
              <a:rPr lang="en-US" sz="1400"/>
              <a:t> </a:t>
            </a:r>
            <a:r>
              <a:rPr lang="en-US" sz="1400" err="1"/>
              <a:t>mapování</a:t>
            </a:r>
            <a:r>
              <a:rPr lang="en-US" sz="1400"/>
              <a:t>/</a:t>
            </a:r>
            <a:r>
              <a:rPr lang="en-US" sz="1400" err="1"/>
              <a:t>analýzy</a:t>
            </a:r>
            <a:r>
              <a:rPr lang="en-US" sz="1400"/>
              <a:t> </a:t>
            </a:r>
            <a:r>
              <a:rPr lang="en-US" sz="1400" err="1"/>
              <a:t>dle</a:t>
            </a:r>
            <a:r>
              <a:rPr lang="en-US" sz="1400"/>
              <a:t> </a:t>
            </a:r>
            <a:r>
              <a:rPr lang="en-US" sz="1400" err="1"/>
              <a:t>potřeb</a:t>
            </a:r>
            <a:r>
              <a:rPr lang="en-US" sz="1400"/>
              <a:t> </a:t>
            </a:r>
            <a:r>
              <a:rPr lang="en-US" sz="1400" err="1"/>
              <a:t>řešených</a:t>
            </a:r>
            <a:r>
              <a:rPr lang="en-US" sz="1400"/>
              <a:t> </a:t>
            </a:r>
            <a:r>
              <a:rPr lang="en-US" sz="1400" err="1"/>
              <a:t>strategických</a:t>
            </a:r>
            <a:r>
              <a:rPr lang="en-US" sz="1400"/>
              <a:t> </a:t>
            </a:r>
            <a:r>
              <a:rPr lang="en-US" sz="1400" err="1"/>
              <a:t>intervencí</a:t>
            </a:r>
          </a:p>
          <a:p>
            <a:pPr>
              <a:buFont typeface="Wingdings"/>
              <a:buChar char="q"/>
            </a:pPr>
            <a:r>
              <a:rPr lang="en-US" sz="1400" b="1" err="1"/>
              <a:t>Povinná</a:t>
            </a:r>
            <a:r>
              <a:rPr lang="en-US" sz="1400" b="1"/>
              <a:t> </a:t>
            </a:r>
            <a:r>
              <a:rPr lang="en-US" sz="1400" b="1" err="1"/>
              <a:t>evaluace</a:t>
            </a:r>
            <a:r>
              <a:rPr lang="en-US" sz="1400" b="1"/>
              <a:t> </a:t>
            </a:r>
            <a:r>
              <a:rPr lang="en-US" sz="1400" b="1" err="1"/>
              <a:t>implementace</a:t>
            </a:r>
            <a:r>
              <a:rPr lang="en-US" sz="1400" b="1"/>
              <a:t> RIS3 v </a:t>
            </a:r>
            <a:r>
              <a:rPr lang="en-US" sz="1400" b="1" err="1"/>
              <a:t>kraji</a:t>
            </a:r>
            <a:endParaRPr lang="en-US" sz="1400" b="1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12FBAF-0D72-1E01-A552-E5349AA129B6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/>
              <a:t>KA </a:t>
            </a:r>
            <a:r>
              <a:rPr lang="en-US" kern="0" err="1"/>
              <a:t>Mapování</a:t>
            </a:r>
            <a:r>
              <a:rPr lang="en-US" kern="0"/>
              <a:t>, </a:t>
            </a:r>
            <a:r>
              <a:rPr lang="en-US" kern="0" err="1"/>
              <a:t>analýzy</a:t>
            </a:r>
            <a:r>
              <a:rPr lang="en-US" kern="0"/>
              <a:t> a </a:t>
            </a:r>
            <a:r>
              <a:rPr lang="en-US" kern="0" err="1"/>
              <a:t>evaluace</a:t>
            </a:r>
          </a:p>
        </p:txBody>
      </p:sp>
    </p:spTree>
    <p:extLst>
      <p:ext uri="{BB962C8B-B14F-4D97-AF65-F5344CB8AC3E}">
        <p14:creationId xmlns:p14="http://schemas.microsoft.com/office/powerpoint/2010/main" val="42321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821F9-679A-A7D4-9BFE-9F2CE7478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5651"/>
            <a:ext cx="8229600" cy="4065374"/>
          </a:xfrm>
        </p:spPr>
        <p:txBody>
          <a:bodyPr/>
          <a:lstStyle/>
          <a:p>
            <a:r>
              <a:rPr lang="cs-CZ" b="1"/>
              <a:t>Program </a:t>
            </a:r>
            <a:r>
              <a:rPr lang="en-US" b="1" err="1"/>
              <a:t>Asistenční</a:t>
            </a:r>
            <a:r>
              <a:rPr lang="en-US" b="1"/>
              <a:t> </a:t>
            </a:r>
            <a:r>
              <a:rPr lang="en-US" b="1" err="1"/>
              <a:t>vouchery</a:t>
            </a:r>
            <a:r>
              <a:rPr lang="cs-CZ" b="1"/>
              <a:t> Libereckého kraje </a:t>
            </a:r>
            <a:endParaRPr lang="en-US" b="1"/>
          </a:p>
          <a:p>
            <a:pPr marL="0" indent="0">
              <a:buNone/>
            </a:pPr>
            <a:endParaRPr lang="cs-CZ"/>
          </a:p>
          <a:p>
            <a:pPr>
              <a:buFont typeface="Wingdings" panose="05000000000000000000" pitchFamily="2" charset="2"/>
              <a:buChar char="§"/>
            </a:pPr>
            <a:r>
              <a:rPr lang="cs-CZ"/>
              <a:t> podpora přípravy strategických projektů  ( soulad s cíli RIS3)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/>
          </a:p>
          <a:p>
            <a:pPr>
              <a:buFont typeface="Wingdings" panose="05000000000000000000" pitchFamily="2" charset="2"/>
              <a:buChar char="§"/>
            </a:pPr>
            <a:r>
              <a:rPr lang="cs-CZ"/>
              <a:t> průběžná výzva  ( předpoklad vyhlášení 2Q 2023 ) </a:t>
            </a:r>
          </a:p>
          <a:p>
            <a:pPr>
              <a:buFont typeface="Wingdings" panose="05000000000000000000" pitchFamily="2" charset="2"/>
              <a:buChar char="§"/>
            </a:pPr>
            <a:endParaRPr lang="cs-CZ"/>
          </a:p>
          <a:p>
            <a:pPr>
              <a:buFont typeface="Wingdings" panose="05000000000000000000" pitchFamily="2" charset="2"/>
              <a:buChar char="§"/>
            </a:pPr>
            <a:r>
              <a:rPr lang="cs-CZ"/>
              <a:t>Předpokládaná alokace    1 500 000 Kč    ( 300 000 Kč/projekt)</a:t>
            </a:r>
          </a:p>
          <a:p>
            <a:pPr marL="0" indent="0">
              <a:buNone/>
            </a:pPr>
            <a:endParaRPr lang="cs-CZ"/>
          </a:p>
          <a:p>
            <a:pPr>
              <a:buFont typeface="Wingdings" panose="05000000000000000000" pitchFamily="2" charset="2"/>
              <a:buChar char="§"/>
            </a:pPr>
            <a:r>
              <a:rPr lang="cs-CZ"/>
              <a:t>Výzva otevřená pro akademickou i podnikatelskou sféru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340CB77-3882-4F45-B777-03795A7CB396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/>
              <a:t>KA </a:t>
            </a:r>
            <a:r>
              <a:rPr lang="en-US" kern="0" err="1">
                <a:ea typeface="+mj-lt"/>
                <a:cs typeface="+mj-lt"/>
              </a:rPr>
              <a:t>Asistence</a:t>
            </a:r>
            <a:endParaRPr lang="en-US" kern="0" err="1"/>
          </a:p>
        </p:txBody>
      </p:sp>
    </p:spTree>
    <p:extLst>
      <p:ext uri="{BB962C8B-B14F-4D97-AF65-F5344CB8AC3E}">
        <p14:creationId xmlns:p14="http://schemas.microsoft.com/office/powerpoint/2010/main" val="3039181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FDADD-A9D8-4491-36F3-B4B51361D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0429"/>
            <a:ext cx="8229600" cy="4094068"/>
          </a:xfrm>
        </p:spPr>
        <p:txBody>
          <a:bodyPr/>
          <a:lstStyle/>
          <a:p>
            <a:pPr marL="0" indent="0">
              <a:buNone/>
            </a:pPr>
            <a:r>
              <a:rPr lang="en-US" err="1"/>
              <a:t>Úkolem</a:t>
            </a:r>
            <a:r>
              <a:rPr lang="en-US"/>
              <a:t> KA je </a:t>
            </a:r>
            <a:r>
              <a:rPr lang="en-US" err="1">
                <a:ea typeface="+mn-lt"/>
                <a:cs typeface="+mn-lt"/>
              </a:rPr>
              <a:t>prostřednictvím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partnerské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spolupráce</a:t>
            </a:r>
            <a:r>
              <a:rPr lang="en-US">
                <a:ea typeface="+mn-lt"/>
                <a:cs typeface="+mn-lt"/>
              </a:rPr>
              <a:t> s </a:t>
            </a:r>
            <a:r>
              <a:rPr lang="en-US" err="1">
                <a:ea typeface="+mn-lt"/>
                <a:cs typeface="+mn-lt"/>
              </a:rPr>
              <a:t>vybraným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zkušeným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zahraničním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partnerským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subjektem</a:t>
            </a:r>
            <a:r>
              <a:rPr lang="en-US">
                <a:ea typeface="+mn-lt"/>
                <a:cs typeface="+mn-lt"/>
              </a:rPr>
              <a:t> v </a:t>
            </a:r>
            <a:r>
              <a:rPr lang="en-US" err="1">
                <a:ea typeface="+mn-lt"/>
                <a:cs typeface="+mn-lt"/>
              </a:rPr>
              <a:t>rámci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zemí</a:t>
            </a:r>
            <a:r>
              <a:rPr lang="en-US">
                <a:ea typeface="+mn-lt"/>
                <a:cs typeface="+mn-lt"/>
              </a:rPr>
              <a:t> ERA </a:t>
            </a:r>
            <a:r>
              <a:rPr lang="en-US" err="1">
                <a:ea typeface="+mn-lt"/>
                <a:cs typeface="+mn-lt"/>
              </a:rPr>
              <a:t>detailní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seznámení</a:t>
            </a:r>
            <a:r>
              <a:rPr lang="en-US">
                <a:ea typeface="+mn-lt"/>
                <a:cs typeface="+mn-lt"/>
              </a:rPr>
              <a:t> s </a:t>
            </a:r>
            <a:r>
              <a:rPr lang="en-US" err="1">
                <a:ea typeface="+mn-lt"/>
                <a:cs typeface="+mn-lt"/>
              </a:rPr>
              <a:t>aktivitami</a:t>
            </a:r>
            <a:r>
              <a:rPr lang="en-US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zkušenostmi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daného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zahraničního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subjektu</a:t>
            </a:r>
            <a:r>
              <a:rPr lang="en-US">
                <a:ea typeface="+mn-lt"/>
                <a:cs typeface="+mn-lt"/>
              </a:rPr>
              <a:t> a </a:t>
            </a:r>
            <a:r>
              <a:rPr lang="en-US" err="1">
                <a:ea typeface="+mn-lt"/>
                <a:cs typeface="+mn-lt"/>
              </a:rPr>
              <a:t>přenos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těchto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zkušeností</a:t>
            </a:r>
            <a:r>
              <a:rPr lang="en-US">
                <a:ea typeface="+mn-lt"/>
                <a:cs typeface="+mn-lt"/>
              </a:rPr>
              <a:t> do </a:t>
            </a:r>
            <a:r>
              <a:rPr lang="en-US" err="1">
                <a:ea typeface="+mn-lt"/>
                <a:cs typeface="+mn-lt"/>
              </a:rPr>
              <a:t>podmínek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kraje</a:t>
            </a:r>
            <a:r>
              <a:rPr lang="en-US">
                <a:ea typeface="+mn-lt"/>
                <a:cs typeface="+mn-lt"/>
              </a:rPr>
              <a:t>.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b="1" err="1"/>
              <a:t>Téma</a:t>
            </a:r>
            <a:r>
              <a:rPr lang="en-US"/>
              <a:t>: </a:t>
            </a:r>
            <a:r>
              <a:rPr lang="en-US" err="1"/>
              <a:t>Informační</a:t>
            </a:r>
            <a:r>
              <a:rPr lang="en-US"/>
              <a:t> a </a:t>
            </a:r>
            <a:r>
              <a:rPr lang="en-US" err="1"/>
              <a:t>datový</a:t>
            </a:r>
            <a:r>
              <a:rPr lang="en-US"/>
              <a:t> </a:t>
            </a:r>
            <a:r>
              <a:rPr lang="en-US" err="1"/>
              <a:t>portál</a:t>
            </a:r>
            <a:r>
              <a:rPr lang="en-US"/>
              <a:t>, </a:t>
            </a:r>
            <a:r>
              <a:rPr lang="en-US" err="1"/>
              <a:t>doplněno</a:t>
            </a:r>
            <a:r>
              <a:rPr lang="en-US"/>
              <a:t> o </a:t>
            </a:r>
            <a:r>
              <a:rPr lang="en-US" err="1"/>
              <a:t>témata</a:t>
            </a:r>
            <a:r>
              <a:rPr lang="en-US"/>
              <a:t>: </a:t>
            </a:r>
            <a:r>
              <a:rPr lang="en-US" err="1">
                <a:ea typeface="+mn-lt"/>
                <a:cs typeface="+mn-lt"/>
              </a:rPr>
              <a:t>digitalizace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veřejné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správy</a:t>
            </a:r>
            <a:r>
              <a:rPr lang="en-US">
                <a:ea typeface="+mn-lt"/>
                <a:cs typeface="+mn-lt"/>
              </a:rPr>
              <a:t> a start </a:t>
            </a:r>
            <a:r>
              <a:rPr lang="en-US" err="1">
                <a:ea typeface="+mn-lt"/>
                <a:cs typeface="+mn-lt"/>
              </a:rPr>
              <a:t>upy</a:t>
            </a:r>
            <a:endParaRPr lang="en-US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err="1"/>
              <a:t>Místo</a:t>
            </a:r>
            <a:r>
              <a:rPr lang="en-US"/>
              <a:t> </a:t>
            </a:r>
            <a:r>
              <a:rPr lang="en-US" err="1"/>
              <a:t>twinningu</a:t>
            </a:r>
            <a:r>
              <a:rPr lang="en-US"/>
              <a:t>: </a:t>
            </a:r>
            <a:r>
              <a:rPr lang="en-US">
                <a:ea typeface="+mn-lt"/>
                <a:cs typeface="+mn-lt"/>
              </a:rPr>
              <a:t>Norwegian </a:t>
            </a:r>
            <a:r>
              <a:rPr lang="en-US" err="1">
                <a:ea typeface="+mn-lt"/>
                <a:cs typeface="+mn-lt"/>
              </a:rPr>
              <a:t>Digitalisation</a:t>
            </a:r>
            <a:r>
              <a:rPr lang="en-US">
                <a:ea typeface="+mn-lt"/>
                <a:cs typeface="+mn-lt"/>
              </a:rPr>
              <a:t> Agency, Oslo</a:t>
            </a:r>
          </a:p>
          <a:p>
            <a:pPr>
              <a:buNone/>
            </a:pPr>
            <a:r>
              <a:rPr lang="en-US" err="1">
                <a:ea typeface="+mn-lt"/>
                <a:cs typeface="+mn-lt"/>
              </a:rPr>
              <a:t>Účast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na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twinningu</a:t>
            </a:r>
            <a:r>
              <a:rPr lang="en-US">
                <a:ea typeface="+mn-lt"/>
                <a:cs typeface="+mn-lt"/>
              </a:rPr>
              <a:t>: </a:t>
            </a:r>
            <a:r>
              <a:rPr lang="en-US" err="1">
                <a:ea typeface="+mn-lt"/>
                <a:cs typeface="+mn-lt"/>
              </a:rPr>
              <a:t>Zástupci</a:t>
            </a:r>
            <a:r>
              <a:rPr lang="en-US">
                <a:ea typeface="+mn-lt"/>
                <a:cs typeface="+mn-lt"/>
              </a:rPr>
              <a:t> LK a </a:t>
            </a:r>
            <a:r>
              <a:rPr lang="en-US" err="1">
                <a:ea typeface="+mn-lt"/>
                <a:cs typeface="+mn-lt"/>
              </a:rPr>
              <a:t>týmu</a:t>
            </a:r>
            <a:r>
              <a:rPr lang="en-US">
                <a:ea typeface="+mn-lt"/>
                <a:cs typeface="+mn-lt"/>
              </a:rPr>
              <a:t> SALK</a:t>
            </a:r>
            <a:endParaRPr lang="en-US"/>
          </a:p>
          <a:p>
            <a:pPr>
              <a:buNone/>
            </a:pPr>
            <a:r>
              <a:rPr lang="en-US" err="1">
                <a:ea typeface="+mn-lt"/>
                <a:cs typeface="+mn-lt"/>
              </a:rPr>
              <a:t>Výstupem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twinningu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bude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tzv</a:t>
            </a:r>
            <a:r>
              <a:rPr lang="en-US">
                <a:ea typeface="+mn-lt"/>
                <a:cs typeface="+mn-lt"/>
              </a:rPr>
              <a:t>. </a:t>
            </a:r>
            <a:r>
              <a:rPr lang="en-US" b="1">
                <a:ea typeface="+mn-lt"/>
                <a:cs typeface="+mn-lt"/>
              </a:rPr>
              <a:t>Design Option Paper</a:t>
            </a:r>
            <a:r>
              <a:rPr lang="en-US">
                <a:ea typeface="+mn-lt"/>
                <a:cs typeface="+mn-lt"/>
              </a:rPr>
              <a:t> (</a:t>
            </a:r>
            <a:r>
              <a:rPr lang="en-US" err="1">
                <a:ea typeface="+mn-lt"/>
                <a:cs typeface="+mn-lt"/>
              </a:rPr>
              <a:t>možnosti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začlenění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získaných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poznatků</a:t>
            </a:r>
            <a:r>
              <a:rPr lang="en-US">
                <a:ea typeface="+mn-lt"/>
                <a:cs typeface="+mn-lt"/>
              </a:rPr>
              <a:t> do </a:t>
            </a:r>
            <a:r>
              <a:rPr lang="en-US" err="1">
                <a:ea typeface="+mn-lt"/>
                <a:cs typeface="+mn-lt"/>
              </a:rPr>
              <a:t>prostředí</a:t>
            </a:r>
            <a:r>
              <a:rPr lang="en-US">
                <a:ea typeface="+mn-lt"/>
                <a:cs typeface="+mn-lt"/>
              </a:rPr>
              <a:t> </a:t>
            </a:r>
            <a:r>
              <a:rPr lang="en-US" err="1">
                <a:ea typeface="+mn-lt"/>
                <a:cs typeface="+mn-lt"/>
              </a:rPr>
              <a:t>kraje</a:t>
            </a:r>
            <a:r>
              <a:rPr lang="en-US">
                <a:ea typeface="+mn-lt"/>
                <a:cs typeface="+mn-lt"/>
              </a:rPr>
              <a:t>)</a:t>
            </a:r>
            <a:endParaRPr lang="en-US"/>
          </a:p>
          <a:p>
            <a:pPr>
              <a:buNone/>
            </a:pPr>
            <a:r>
              <a:rPr lang="en-US" err="1"/>
              <a:t>Předpokládaný</a:t>
            </a:r>
            <a:r>
              <a:rPr lang="en-US"/>
              <a:t> </a:t>
            </a:r>
            <a:r>
              <a:rPr lang="en-US" err="1"/>
              <a:t>termín</a:t>
            </a:r>
            <a:r>
              <a:rPr lang="en-US"/>
              <a:t>: </a:t>
            </a:r>
            <a:r>
              <a:rPr lang="en-US" err="1"/>
              <a:t>květen</a:t>
            </a:r>
            <a:r>
              <a:rPr lang="en-US"/>
              <a:t>/</a:t>
            </a:r>
            <a:r>
              <a:rPr lang="en-US" err="1"/>
              <a:t>červen</a:t>
            </a:r>
            <a:r>
              <a:rPr lang="en-US"/>
              <a:t> 2023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1DB07EA-9074-B736-2F3E-F7EBEF823EBE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/>
              <a:t>KA </a:t>
            </a:r>
            <a:r>
              <a:rPr lang="en-US" kern="0">
                <a:ea typeface="+mj-lt"/>
                <a:cs typeface="+mj-lt"/>
              </a:rPr>
              <a:t>Twinning</a:t>
            </a:r>
            <a:endParaRPr lang="en-US" kern="0" err="1"/>
          </a:p>
        </p:txBody>
      </p:sp>
    </p:spTree>
    <p:extLst>
      <p:ext uri="{BB962C8B-B14F-4D97-AF65-F5344CB8AC3E}">
        <p14:creationId xmlns:p14="http://schemas.microsoft.com/office/powerpoint/2010/main" val="30927130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A20A-D61B-0691-CF41-CB505980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3919"/>
            <a:ext cx="8229600" cy="4486227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V </a:t>
            </a:r>
            <a:r>
              <a:rPr lang="en-US" err="1"/>
              <a:t>projektu</a:t>
            </a:r>
            <a:r>
              <a:rPr lang="en-US"/>
              <a:t> </a:t>
            </a:r>
            <a:r>
              <a:rPr lang="en-US" err="1"/>
              <a:t>lze</a:t>
            </a:r>
            <a:r>
              <a:rPr lang="en-US"/>
              <a:t> </a:t>
            </a:r>
            <a:r>
              <a:rPr lang="en-US" err="1"/>
              <a:t>podpořit</a:t>
            </a:r>
            <a:r>
              <a:rPr lang="en-US"/>
              <a:t> </a:t>
            </a:r>
            <a:r>
              <a:rPr lang="en-US" err="1"/>
              <a:t>pouze</a:t>
            </a:r>
            <a:r>
              <a:rPr lang="en-US"/>
              <a:t> </a:t>
            </a:r>
            <a:r>
              <a:rPr lang="en-US" err="1"/>
              <a:t>připravené</a:t>
            </a:r>
            <a:r>
              <a:rPr lang="en-US"/>
              <a:t> </a:t>
            </a:r>
            <a:r>
              <a:rPr lang="en-US" err="1"/>
              <a:t>záměry</a:t>
            </a:r>
            <a:r>
              <a:rPr lang="en-US"/>
              <a:t> pro </a:t>
            </a:r>
            <a:r>
              <a:rPr lang="en-US" err="1"/>
              <a:t>pilotní</a:t>
            </a:r>
            <a:r>
              <a:rPr lang="en-US"/>
              <a:t> </a:t>
            </a:r>
            <a:r>
              <a:rPr lang="en-US" err="1"/>
              <a:t>ověření</a:t>
            </a:r>
            <a:r>
              <a:rPr lang="en-US"/>
              <a:t>:</a:t>
            </a:r>
          </a:p>
          <a:p>
            <a:pPr marL="0" indent="0">
              <a:buNone/>
            </a:pPr>
            <a:r>
              <a:rPr lang="en-US" b="1" err="1"/>
              <a:t>Pilotní</a:t>
            </a:r>
            <a:r>
              <a:rPr lang="en-US" b="1"/>
              <a:t> </a:t>
            </a:r>
            <a:r>
              <a:rPr lang="en-US" b="1" err="1"/>
              <a:t>ověření</a:t>
            </a:r>
            <a:r>
              <a:rPr lang="en-US" b="1"/>
              <a:t> </a:t>
            </a:r>
            <a:r>
              <a:rPr lang="en-US" b="1" err="1"/>
              <a:t>informačního</a:t>
            </a:r>
            <a:r>
              <a:rPr lang="en-US" b="1"/>
              <a:t> a </a:t>
            </a:r>
            <a:r>
              <a:rPr lang="en-US" b="1" err="1"/>
              <a:t>datového</a:t>
            </a:r>
            <a:r>
              <a:rPr lang="en-US" b="1"/>
              <a:t> </a:t>
            </a:r>
            <a:r>
              <a:rPr lang="en-US" b="1" err="1"/>
              <a:t>portálu</a:t>
            </a:r>
            <a:r>
              <a:rPr lang="en-US" b="1"/>
              <a:t> </a:t>
            </a:r>
            <a:r>
              <a:rPr lang="en-US" b="1" err="1"/>
              <a:t>Libereckého</a:t>
            </a:r>
            <a:r>
              <a:rPr lang="en-US" b="1"/>
              <a:t> </a:t>
            </a:r>
            <a:r>
              <a:rPr lang="en-US" b="1" err="1"/>
              <a:t>kraje</a:t>
            </a:r>
            <a:endParaRPr lang="en-US" b="1"/>
          </a:p>
          <a:p>
            <a:pPr marL="0" indent="0">
              <a:buNone/>
            </a:pPr>
            <a:r>
              <a:rPr lang="en-US" sz="1400"/>
              <a:t>- </a:t>
            </a:r>
            <a:r>
              <a:rPr lang="en-US" sz="1400" err="1"/>
              <a:t>součástí</a:t>
            </a:r>
            <a:r>
              <a:rPr lang="en-US" sz="1400"/>
              <a:t> </a:t>
            </a:r>
            <a:r>
              <a:rPr lang="en-US" sz="1400" err="1"/>
              <a:t>schválené</a:t>
            </a:r>
            <a:r>
              <a:rPr lang="en-US" sz="1400"/>
              <a:t> </a:t>
            </a:r>
            <a:r>
              <a:rPr lang="en-US" sz="1400" err="1"/>
              <a:t>Koncepce</a:t>
            </a:r>
            <a:r>
              <a:rPr lang="en-US" sz="1400"/>
              <a:t> </a:t>
            </a:r>
            <a:r>
              <a:rPr lang="en-US" sz="1400" err="1"/>
              <a:t>Chytřejší</a:t>
            </a:r>
            <a:r>
              <a:rPr lang="en-US" sz="1400"/>
              <a:t> </a:t>
            </a:r>
            <a:r>
              <a:rPr lang="en-US" sz="1400" err="1"/>
              <a:t>kraj</a:t>
            </a:r>
            <a:r>
              <a:rPr lang="en-US" sz="1400"/>
              <a:t> pro </a:t>
            </a:r>
            <a:r>
              <a:rPr lang="en-US" sz="1400" err="1"/>
              <a:t>Liberecký</a:t>
            </a:r>
            <a:r>
              <a:rPr lang="en-US" sz="1400"/>
              <a:t> </a:t>
            </a:r>
            <a:r>
              <a:rPr lang="en-US" sz="1400" err="1"/>
              <a:t>kraj</a:t>
            </a:r>
            <a:r>
              <a:rPr lang="en-US" sz="1400"/>
              <a:t> a </a:t>
            </a:r>
            <a:r>
              <a:rPr lang="en-US" sz="1400" err="1"/>
              <a:t>Akčního</a:t>
            </a:r>
            <a:r>
              <a:rPr lang="en-US" sz="1400"/>
              <a:t> </a:t>
            </a:r>
            <a:r>
              <a:rPr lang="en-US" sz="1400" err="1"/>
              <a:t>plánu</a:t>
            </a:r>
            <a:r>
              <a:rPr lang="en-US" sz="1400"/>
              <a:t> </a:t>
            </a:r>
            <a:r>
              <a:rPr lang="en-US" sz="1400" err="1"/>
              <a:t>této</a:t>
            </a:r>
            <a:r>
              <a:rPr lang="en-US" sz="1400"/>
              <a:t> </a:t>
            </a:r>
            <a:r>
              <a:rPr lang="en-US" sz="1400" err="1"/>
              <a:t>koncepce</a:t>
            </a:r>
            <a:endParaRPr lang="en-US" sz="1400"/>
          </a:p>
          <a:p>
            <a:pPr marL="0" indent="0">
              <a:buNone/>
            </a:pPr>
            <a:r>
              <a:rPr lang="en-US" sz="1400" err="1"/>
              <a:t>Cílem</a:t>
            </a:r>
            <a:r>
              <a:rPr lang="en-US" sz="1400"/>
              <a:t> </a:t>
            </a:r>
            <a:r>
              <a:rPr lang="en-US" sz="1400" err="1"/>
              <a:t>projektu</a:t>
            </a:r>
            <a:r>
              <a:rPr lang="en-US" sz="1400"/>
              <a:t> je </a:t>
            </a:r>
            <a:r>
              <a:rPr lang="en-US" sz="1400" err="1"/>
              <a:t>vznik</a:t>
            </a:r>
            <a:r>
              <a:rPr lang="en-US" sz="1400"/>
              <a:t> </a:t>
            </a:r>
            <a:r>
              <a:rPr lang="en-US" sz="1400" err="1"/>
              <a:t>jednotného</a:t>
            </a:r>
            <a:r>
              <a:rPr lang="en-US" sz="1400"/>
              <a:t> </a:t>
            </a:r>
            <a:r>
              <a:rPr lang="en-US" sz="1400" err="1"/>
              <a:t>datového</a:t>
            </a:r>
            <a:r>
              <a:rPr lang="en-US" sz="1400"/>
              <a:t> </a:t>
            </a:r>
            <a:r>
              <a:rPr lang="en-US" sz="1400" err="1"/>
              <a:t>portálu</a:t>
            </a:r>
            <a:r>
              <a:rPr lang="en-US" sz="1400"/>
              <a:t> pro </a:t>
            </a:r>
            <a:r>
              <a:rPr lang="en-US" sz="1400" err="1"/>
              <a:t>zpřístupnění</a:t>
            </a:r>
            <a:r>
              <a:rPr lang="en-US" sz="1400"/>
              <a:t> </a:t>
            </a:r>
            <a:r>
              <a:rPr lang="en-US" sz="1400" err="1"/>
              <a:t>relevantních</a:t>
            </a:r>
            <a:r>
              <a:rPr lang="en-US" sz="1400"/>
              <a:t> </a:t>
            </a:r>
            <a:r>
              <a:rPr lang="en-US" sz="1400" err="1"/>
              <a:t>dostupných</a:t>
            </a:r>
            <a:r>
              <a:rPr lang="en-US" sz="1400"/>
              <a:t> </a:t>
            </a:r>
            <a:r>
              <a:rPr lang="en-US" sz="1400" err="1"/>
              <a:t>veřejných</a:t>
            </a:r>
            <a:r>
              <a:rPr lang="en-US" sz="1400"/>
              <a:t> </a:t>
            </a:r>
            <a:r>
              <a:rPr lang="en-US" sz="1400" err="1"/>
              <a:t>dat</a:t>
            </a:r>
            <a:r>
              <a:rPr lang="en-US" sz="1400"/>
              <a:t> a </a:t>
            </a:r>
            <a:r>
              <a:rPr lang="en-US" sz="1400" err="1"/>
              <a:t>informací</a:t>
            </a:r>
            <a:r>
              <a:rPr lang="en-US" sz="1400"/>
              <a:t>.</a:t>
            </a:r>
            <a:endParaRPr lang="en-US" sz="1400">
              <a:ea typeface="+mn-lt"/>
              <a:cs typeface="+mn-lt"/>
            </a:endParaRPr>
          </a:p>
          <a:p>
            <a:pPr marL="0" indent="0">
              <a:buNone/>
            </a:pPr>
            <a:endParaRPr lang="en-US" sz="1400"/>
          </a:p>
          <a:p>
            <a:pPr marL="0" indent="0">
              <a:buNone/>
            </a:pPr>
            <a:r>
              <a:rPr lang="en-US" sz="1400" b="1" err="1"/>
              <a:t>Již</a:t>
            </a:r>
            <a:r>
              <a:rPr lang="en-US" sz="1400" b="1"/>
              <a:t> </a:t>
            </a:r>
            <a:r>
              <a:rPr lang="en-US" sz="1400" b="1" err="1"/>
              <a:t>uskutečněné</a:t>
            </a:r>
            <a:r>
              <a:rPr lang="en-US" sz="1400" b="1"/>
              <a:t> </a:t>
            </a:r>
            <a:r>
              <a:rPr lang="en-US" sz="1400" b="1" err="1"/>
              <a:t>aktivity</a:t>
            </a:r>
            <a:r>
              <a:rPr lang="en-US" sz="1400" b="1"/>
              <a:t>: </a:t>
            </a:r>
          </a:p>
          <a:p>
            <a:pPr marL="0" indent="0">
              <a:buNone/>
            </a:pPr>
            <a:r>
              <a:rPr lang="en-US" sz="1400"/>
              <a:t>- </a:t>
            </a:r>
            <a:r>
              <a:rPr lang="en-US" sz="1400" err="1"/>
              <a:t>Sběr</a:t>
            </a:r>
            <a:r>
              <a:rPr lang="en-US" sz="1400"/>
              <a:t> </a:t>
            </a:r>
            <a:r>
              <a:rPr lang="en-US" sz="1400" err="1"/>
              <a:t>příkladů</a:t>
            </a:r>
            <a:r>
              <a:rPr lang="en-US" sz="1400"/>
              <a:t> </a:t>
            </a:r>
            <a:r>
              <a:rPr lang="en-US" sz="1400" err="1"/>
              <a:t>dobré</a:t>
            </a:r>
            <a:r>
              <a:rPr lang="en-US" sz="1400"/>
              <a:t> </a:t>
            </a:r>
            <a:r>
              <a:rPr lang="en-US" sz="1400" err="1"/>
              <a:t>praxe</a:t>
            </a:r>
            <a:r>
              <a:rPr lang="en-US" sz="1400"/>
              <a:t> v </a:t>
            </a:r>
            <a:r>
              <a:rPr lang="en-US" sz="1400" err="1"/>
              <a:t>dalších</a:t>
            </a:r>
            <a:r>
              <a:rPr lang="en-US" sz="1400"/>
              <a:t> </a:t>
            </a:r>
            <a:r>
              <a:rPr lang="en-US" sz="1400" err="1"/>
              <a:t>krajích</a:t>
            </a:r>
            <a:r>
              <a:rPr lang="en-US" sz="1400"/>
              <a:t>, </a:t>
            </a:r>
            <a:r>
              <a:rPr lang="en-US" sz="1400" err="1"/>
              <a:t>systémy</a:t>
            </a:r>
            <a:r>
              <a:rPr lang="en-US" sz="1400"/>
              <a:t> </a:t>
            </a:r>
            <a:r>
              <a:rPr lang="en-US" sz="1400" err="1"/>
              <a:t>fungování</a:t>
            </a:r>
            <a:r>
              <a:rPr lang="en-US" sz="1400"/>
              <a:t> </a:t>
            </a:r>
            <a:r>
              <a:rPr lang="en-US" sz="1400" err="1"/>
              <a:t>portálů</a:t>
            </a:r>
            <a:endParaRPr lang="en-US" sz="1400"/>
          </a:p>
          <a:p>
            <a:pPr marL="0" indent="0">
              <a:buNone/>
            </a:pPr>
            <a:r>
              <a:rPr lang="en-US" sz="1400"/>
              <a:t>- </a:t>
            </a:r>
            <a:r>
              <a:rPr lang="en-US" sz="1400" err="1"/>
              <a:t>Rozhodnutí</a:t>
            </a:r>
            <a:r>
              <a:rPr lang="en-US" sz="1400"/>
              <a:t> o </a:t>
            </a:r>
            <a:r>
              <a:rPr lang="en-US" sz="1400" err="1"/>
              <a:t>realizaci</a:t>
            </a:r>
            <a:r>
              <a:rPr lang="en-US" sz="1400"/>
              <a:t> </a:t>
            </a:r>
            <a:r>
              <a:rPr lang="en-US" sz="1400" err="1"/>
              <a:t>pilotního</a:t>
            </a:r>
            <a:r>
              <a:rPr lang="en-US" sz="1400"/>
              <a:t> </a:t>
            </a:r>
            <a:r>
              <a:rPr lang="en-US" sz="1400" err="1"/>
              <a:t>ověření</a:t>
            </a:r>
            <a:r>
              <a:rPr lang="en-US" sz="1400"/>
              <a:t> </a:t>
            </a:r>
            <a:r>
              <a:rPr lang="en-US" sz="1400" err="1"/>
              <a:t>informačního</a:t>
            </a:r>
            <a:r>
              <a:rPr lang="en-US" sz="1400"/>
              <a:t> a </a:t>
            </a:r>
            <a:r>
              <a:rPr lang="en-US" sz="1400" err="1"/>
              <a:t>datového</a:t>
            </a:r>
            <a:r>
              <a:rPr lang="en-US" sz="1400"/>
              <a:t> </a:t>
            </a:r>
            <a:r>
              <a:rPr lang="en-US" sz="1400" err="1"/>
              <a:t>portálu</a:t>
            </a:r>
            <a:r>
              <a:rPr lang="en-US" sz="1400"/>
              <a:t> LK v PUR</a:t>
            </a:r>
            <a:endParaRPr lang="en-US"/>
          </a:p>
          <a:p>
            <a:pPr marL="0" indent="0">
              <a:buNone/>
            </a:pPr>
            <a:r>
              <a:rPr lang="en-US" sz="1400"/>
              <a:t>- </a:t>
            </a:r>
            <a:r>
              <a:rPr lang="en-US" sz="1400" err="1"/>
              <a:t>Prezentace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portálu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na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poradě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vedoucích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Odborů</a:t>
            </a:r>
            <a:r>
              <a:rPr lang="en-US" sz="1400">
                <a:ea typeface="+mn-lt"/>
                <a:cs typeface="+mn-lt"/>
              </a:rPr>
              <a:t> LK</a:t>
            </a:r>
            <a:endParaRPr lang="en-US"/>
          </a:p>
          <a:p>
            <a:pPr marL="0" indent="0">
              <a:buNone/>
            </a:pPr>
            <a:r>
              <a:rPr lang="en-US" sz="1400">
                <a:ea typeface="+mn-lt"/>
                <a:cs typeface="+mn-lt"/>
              </a:rPr>
              <a:t>- </a:t>
            </a:r>
            <a:r>
              <a:rPr lang="en-US" sz="1400" err="1">
                <a:ea typeface="+mn-lt"/>
                <a:cs typeface="+mn-lt"/>
              </a:rPr>
              <a:t>Vyjasnění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problematiky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udělení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licence</a:t>
            </a:r>
            <a:r>
              <a:rPr lang="en-US" sz="1400">
                <a:ea typeface="+mn-lt"/>
                <a:cs typeface="+mn-lt"/>
              </a:rPr>
              <a:t> ze </a:t>
            </a:r>
            <a:r>
              <a:rPr lang="en-US" sz="1400" err="1">
                <a:ea typeface="+mn-lt"/>
                <a:cs typeface="+mn-lt"/>
              </a:rPr>
              <a:t>strany</a:t>
            </a:r>
            <a:r>
              <a:rPr lang="en-US" sz="1400">
                <a:ea typeface="+mn-lt"/>
                <a:cs typeface="+mn-lt"/>
              </a:rPr>
              <a:t> KÚLK (</a:t>
            </a:r>
            <a:r>
              <a:rPr lang="en-US" sz="1400" err="1">
                <a:ea typeface="+mn-lt"/>
                <a:cs typeface="+mn-lt"/>
              </a:rPr>
              <a:t>přístup</a:t>
            </a:r>
            <a:r>
              <a:rPr lang="en-US" sz="1400">
                <a:ea typeface="+mn-lt"/>
                <a:cs typeface="+mn-lt"/>
              </a:rPr>
              <a:t> do ArcGIS Online)</a:t>
            </a:r>
            <a:endParaRPr lang="en-US"/>
          </a:p>
          <a:p>
            <a:pPr marL="0" indent="0">
              <a:buNone/>
            </a:pPr>
            <a:r>
              <a:rPr lang="en-US" sz="1400"/>
              <a:t>- </a:t>
            </a:r>
            <a:r>
              <a:rPr lang="en-US" sz="1400" err="1"/>
              <a:t>Setkání</a:t>
            </a:r>
            <a:r>
              <a:rPr lang="en-US" sz="1400"/>
              <a:t> s </a:t>
            </a:r>
            <a:r>
              <a:rPr lang="en-US" sz="1400" err="1"/>
              <a:t>jednotlivými</a:t>
            </a:r>
            <a:r>
              <a:rPr lang="en-US" sz="1400"/>
              <a:t> </a:t>
            </a:r>
            <a:r>
              <a:rPr lang="en-US" sz="1400" err="1"/>
              <a:t>odbory</a:t>
            </a:r>
            <a:r>
              <a:rPr lang="en-US" sz="1400"/>
              <a:t> </a:t>
            </a:r>
            <a:r>
              <a:rPr lang="en-US" sz="1400" err="1"/>
              <a:t>kraje</a:t>
            </a:r>
            <a:r>
              <a:rPr lang="en-US" sz="1400"/>
              <a:t> - </a:t>
            </a:r>
            <a:r>
              <a:rPr lang="en-US" sz="1400" err="1"/>
              <a:t>představení</a:t>
            </a:r>
            <a:r>
              <a:rPr lang="en-US" sz="1400"/>
              <a:t> </a:t>
            </a:r>
            <a:r>
              <a:rPr lang="en-US" sz="1400" err="1"/>
              <a:t>portálu</a:t>
            </a:r>
            <a:r>
              <a:rPr lang="en-US" sz="1400"/>
              <a:t> a </a:t>
            </a:r>
            <a:r>
              <a:rPr lang="en-US" sz="1400" err="1"/>
              <a:t>požadavky</a:t>
            </a:r>
            <a:r>
              <a:rPr lang="en-US" sz="1400"/>
              <a:t> </a:t>
            </a:r>
            <a:r>
              <a:rPr lang="en-US" sz="1400" err="1"/>
              <a:t>na</a:t>
            </a:r>
            <a:r>
              <a:rPr lang="en-US" sz="1400"/>
              <a:t> </a:t>
            </a:r>
            <a:r>
              <a:rPr lang="en-US" sz="1400" err="1"/>
              <a:t>spolupráci</a:t>
            </a:r>
            <a:endParaRPr lang="en-US" sz="1400"/>
          </a:p>
          <a:p>
            <a:pPr marL="0" indent="0">
              <a:buNone/>
            </a:pPr>
            <a:r>
              <a:rPr lang="en-US" sz="1400"/>
              <a:t>- </a:t>
            </a:r>
            <a:r>
              <a:rPr lang="en-US" sz="1400" err="1"/>
              <a:t>Zpracování</a:t>
            </a:r>
            <a:r>
              <a:rPr lang="en-US" sz="1400"/>
              <a:t> </a:t>
            </a:r>
            <a:r>
              <a:rPr lang="en-US" sz="1400" err="1"/>
              <a:t>pracovního</a:t>
            </a:r>
            <a:r>
              <a:rPr lang="en-US" sz="1400"/>
              <a:t> </a:t>
            </a:r>
            <a:r>
              <a:rPr lang="en-US" sz="1400" err="1"/>
              <a:t>materiálu</a:t>
            </a:r>
            <a:r>
              <a:rPr lang="en-US" sz="1400"/>
              <a:t> </a:t>
            </a:r>
            <a:r>
              <a:rPr lang="en-US" sz="1400" err="1"/>
              <a:t>obsahujícího</a:t>
            </a:r>
            <a:r>
              <a:rPr lang="en-US" sz="1400"/>
              <a:t> </a:t>
            </a:r>
            <a:r>
              <a:rPr lang="en-US" sz="1400" err="1"/>
              <a:t>základní</a:t>
            </a:r>
            <a:r>
              <a:rPr lang="en-US" sz="1400"/>
              <a:t> </a:t>
            </a:r>
            <a:r>
              <a:rPr lang="en-US" sz="1400" err="1"/>
              <a:t>popis</a:t>
            </a:r>
            <a:r>
              <a:rPr lang="en-US" sz="1400"/>
              <a:t> a </a:t>
            </a:r>
            <a:r>
              <a:rPr lang="en-US" sz="1400" err="1"/>
              <a:t>nastavení</a:t>
            </a:r>
            <a:r>
              <a:rPr lang="en-US" sz="1400"/>
              <a:t> </a:t>
            </a:r>
            <a:r>
              <a:rPr lang="en-US" sz="1400" err="1"/>
              <a:t>systému</a:t>
            </a:r>
            <a:r>
              <a:rPr lang="en-US" sz="1400"/>
              <a:t> (</a:t>
            </a:r>
            <a:r>
              <a:rPr lang="en-US" sz="1400" err="1"/>
              <a:t>technické</a:t>
            </a:r>
            <a:r>
              <a:rPr lang="en-US" sz="1400"/>
              <a:t> a </a:t>
            </a:r>
            <a:r>
              <a:rPr lang="en-US" sz="1400" err="1"/>
              <a:t>personální</a:t>
            </a:r>
            <a:r>
              <a:rPr lang="en-US" sz="1400"/>
              <a:t> </a:t>
            </a:r>
            <a:r>
              <a:rPr lang="en-US" sz="1400" err="1"/>
              <a:t>zajištění</a:t>
            </a:r>
            <a:r>
              <a:rPr lang="en-US" sz="1400"/>
              <a:t> </a:t>
            </a:r>
            <a:r>
              <a:rPr lang="en-US" sz="1400" err="1"/>
              <a:t>provozu</a:t>
            </a:r>
            <a:r>
              <a:rPr lang="en-US" sz="1400"/>
              <a:t>)</a:t>
            </a:r>
          </a:p>
          <a:p>
            <a:pPr marL="0" indent="0">
              <a:buNone/>
            </a:pPr>
            <a:r>
              <a:rPr lang="en-US" sz="1400"/>
              <a:t>- </a:t>
            </a:r>
            <a:r>
              <a:rPr lang="en-US" sz="1400" err="1">
                <a:ea typeface="+mn-lt"/>
                <a:cs typeface="+mn-lt"/>
              </a:rPr>
              <a:t>Zjištění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nastavení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procesu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automatického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transferu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otevřených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dat</a:t>
            </a:r>
            <a:r>
              <a:rPr lang="en-US" sz="1400">
                <a:ea typeface="+mn-lt"/>
                <a:cs typeface="+mn-lt"/>
              </a:rPr>
              <a:t> KÚLK do </a:t>
            </a:r>
            <a:r>
              <a:rPr lang="en-US" sz="1400" err="1">
                <a:ea typeface="+mn-lt"/>
                <a:cs typeface="+mn-lt"/>
              </a:rPr>
              <a:t>Národního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katalogu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otevřených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dat</a:t>
            </a:r>
            <a:r>
              <a:rPr lang="en-US" sz="1400">
                <a:ea typeface="+mn-lt"/>
                <a:cs typeface="+mn-lt"/>
              </a:rPr>
              <a:t> </a:t>
            </a:r>
          </a:p>
          <a:p>
            <a:pPr marL="0" indent="0">
              <a:buNone/>
            </a:pPr>
            <a:r>
              <a:rPr lang="en-US" sz="1400"/>
              <a:t>- </a:t>
            </a:r>
            <a:r>
              <a:rPr lang="en-US" sz="1400" err="1">
                <a:ea typeface="+mn-lt"/>
                <a:cs typeface="+mn-lt"/>
              </a:rPr>
              <a:t>Zjištění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parametrů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zveřejňovaných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dat</a:t>
            </a:r>
            <a:r>
              <a:rPr lang="en-US" sz="1400">
                <a:ea typeface="+mn-lt"/>
                <a:cs typeface="+mn-lt"/>
              </a:rPr>
              <a:t> a </a:t>
            </a:r>
            <a:r>
              <a:rPr lang="en-US" sz="1400" err="1">
                <a:ea typeface="+mn-lt"/>
                <a:cs typeface="+mn-lt"/>
              </a:rPr>
              <a:t>technických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předpokladů</a:t>
            </a:r>
            <a:r>
              <a:rPr lang="en-US" sz="1400">
                <a:ea typeface="+mn-lt"/>
                <a:cs typeface="+mn-lt"/>
              </a:rPr>
              <a:t>, </a:t>
            </a:r>
            <a:r>
              <a:rPr lang="en-US" sz="1400" err="1">
                <a:ea typeface="+mn-lt"/>
                <a:cs typeface="+mn-lt"/>
              </a:rPr>
              <a:t>prvotní</a:t>
            </a:r>
            <a:r>
              <a:rPr lang="en-US" sz="1400">
                <a:ea typeface="+mn-lt"/>
                <a:cs typeface="+mn-lt"/>
              </a:rPr>
              <a:t> </a:t>
            </a:r>
            <a:r>
              <a:rPr lang="en-US" sz="1400" err="1">
                <a:ea typeface="+mn-lt"/>
                <a:cs typeface="+mn-lt"/>
              </a:rPr>
              <a:t>sběr</a:t>
            </a:r>
            <a:r>
              <a:rPr lang="en-US" sz="1400"/>
              <a:t> </a:t>
            </a:r>
            <a:r>
              <a:rPr lang="en-US" sz="1400" err="1"/>
              <a:t>dat</a:t>
            </a:r>
            <a:endParaRPr lang="en-US" sz="1400"/>
          </a:p>
          <a:p>
            <a:pPr marL="0" indent="0">
              <a:buNone/>
            </a:pPr>
            <a:endParaRPr lang="en-US" sz="1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03B131-59D0-8FF6-7118-97B28623A4C7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/>
              <a:t>KA </a:t>
            </a:r>
            <a:r>
              <a:rPr lang="en-US" kern="0" err="1">
                <a:ea typeface="+mj-lt"/>
                <a:cs typeface="+mj-lt"/>
              </a:rPr>
              <a:t>Pilotní</a:t>
            </a:r>
            <a:r>
              <a:rPr lang="en-US" kern="0">
                <a:ea typeface="+mj-lt"/>
                <a:cs typeface="+mj-lt"/>
              </a:rPr>
              <a:t> </a:t>
            </a:r>
            <a:r>
              <a:rPr lang="en-US" kern="0" err="1">
                <a:ea typeface="+mj-lt"/>
                <a:cs typeface="+mj-lt"/>
              </a:rPr>
              <a:t>ověření</a:t>
            </a:r>
            <a:endParaRPr lang="en-US" kern="0" err="1"/>
          </a:p>
        </p:txBody>
      </p:sp>
    </p:spTree>
    <p:extLst>
      <p:ext uri="{BB962C8B-B14F-4D97-AF65-F5344CB8AC3E}">
        <p14:creationId xmlns:p14="http://schemas.microsoft.com/office/powerpoint/2010/main" val="11580647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48257-5E32-CEE3-891A-99503569ED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33048"/>
            <a:ext cx="8229600" cy="4151458"/>
          </a:xfrm>
        </p:spPr>
        <p:txBody>
          <a:bodyPr/>
          <a:lstStyle/>
          <a:p>
            <a:pPr marL="0" indent="0">
              <a:buNone/>
            </a:pPr>
            <a:r>
              <a:rPr lang="en-US" sz="1800" b="1" err="1"/>
              <a:t>Aktivity</a:t>
            </a:r>
            <a:r>
              <a:rPr lang="en-US" sz="1800" b="1"/>
              <a:t> </a:t>
            </a:r>
            <a:r>
              <a:rPr lang="en-US" sz="1800" b="1" err="1"/>
              <a:t>pilotního</a:t>
            </a:r>
            <a:r>
              <a:rPr lang="en-US" sz="1800" b="1"/>
              <a:t> </a:t>
            </a:r>
            <a:r>
              <a:rPr lang="en-US" sz="1800" b="1" err="1"/>
              <a:t>ověření</a:t>
            </a:r>
            <a:r>
              <a:rPr lang="en-US" sz="1800"/>
              <a:t>:</a:t>
            </a:r>
            <a:endParaRPr lang="en-US"/>
          </a:p>
          <a:p>
            <a:pPr marL="0" indent="0">
              <a:buNone/>
            </a:pPr>
            <a:r>
              <a:rPr lang="en-US" sz="1400"/>
              <a:t>- </a:t>
            </a:r>
            <a:r>
              <a:rPr lang="en-US" sz="1800" err="1"/>
              <a:t>příprava</a:t>
            </a:r>
            <a:r>
              <a:rPr lang="en-US" sz="1800"/>
              <a:t> </a:t>
            </a:r>
            <a:r>
              <a:rPr lang="en-US" sz="1800" err="1"/>
              <a:t>designu</a:t>
            </a:r>
            <a:r>
              <a:rPr lang="en-US" sz="1800"/>
              <a:t> </a:t>
            </a:r>
            <a:r>
              <a:rPr lang="en-US" sz="1800" err="1"/>
              <a:t>portálu</a:t>
            </a:r>
            <a:r>
              <a:rPr lang="en-US" sz="1800"/>
              <a:t> a </a:t>
            </a:r>
            <a:r>
              <a:rPr lang="en-US" sz="1800" err="1"/>
              <a:t>poskytovaných</a:t>
            </a:r>
            <a:r>
              <a:rPr lang="en-US" sz="1800"/>
              <a:t> </a:t>
            </a:r>
            <a:r>
              <a:rPr lang="en-US" sz="1800" err="1"/>
              <a:t>služeb</a:t>
            </a:r>
            <a:r>
              <a:rPr lang="en-US" sz="1800"/>
              <a:t>, </a:t>
            </a:r>
            <a:r>
              <a:rPr lang="en-US" sz="1800" err="1"/>
              <a:t>včetně</a:t>
            </a:r>
            <a:r>
              <a:rPr lang="en-US" sz="1800"/>
              <a:t> </a:t>
            </a:r>
            <a:r>
              <a:rPr lang="en-US" sz="1800" err="1"/>
              <a:t>nastavení</a:t>
            </a:r>
            <a:r>
              <a:rPr lang="en-US" sz="1800"/>
              <a:t> </a:t>
            </a:r>
            <a:r>
              <a:rPr lang="en-US" sz="1800" err="1"/>
              <a:t>odpovědností</a:t>
            </a:r>
            <a:r>
              <a:rPr lang="en-US" sz="1800"/>
              <a:t> a </a:t>
            </a:r>
            <a:r>
              <a:rPr lang="en-US" sz="1800" err="1"/>
              <a:t>funkcionalit</a:t>
            </a:r>
            <a:endParaRPr lang="en-US" sz="1800"/>
          </a:p>
          <a:p>
            <a:pPr marL="0" indent="0">
              <a:buNone/>
            </a:pPr>
            <a:r>
              <a:rPr lang="en-US" sz="1800"/>
              <a:t>- </a:t>
            </a:r>
            <a:r>
              <a:rPr lang="en-US" sz="1800" err="1"/>
              <a:t>nastavení</a:t>
            </a:r>
            <a:r>
              <a:rPr lang="en-US" sz="1800"/>
              <a:t> </a:t>
            </a:r>
            <a:r>
              <a:rPr lang="en-US" sz="1800" err="1"/>
              <a:t>systému</a:t>
            </a:r>
            <a:r>
              <a:rPr lang="en-US" sz="1800"/>
              <a:t> </a:t>
            </a:r>
            <a:r>
              <a:rPr lang="en-US" sz="1800" err="1"/>
              <a:t>spolupráce</a:t>
            </a:r>
            <a:r>
              <a:rPr lang="en-US" sz="1800"/>
              <a:t> s </a:t>
            </a:r>
            <a:r>
              <a:rPr lang="en-US" sz="1800" err="1"/>
              <a:t>odbory</a:t>
            </a:r>
            <a:r>
              <a:rPr lang="en-US" sz="1800"/>
              <a:t> LK, </a:t>
            </a:r>
            <a:r>
              <a:rPr lang="en-US" sz="1800" err="1"/>
              <a:t>systému</a:t>
            </a:r>
            <a:r>
              <a:rPr lang="en-US" sz="1800"/>
              <a:t> </a:t>
            </a:r>
            <a:r>
              <a:rPr lang="en-US" sz="1800" err="1"/>
              <a:t>zpracování</a:t>
            </a:r>
            <a:r>
              <a:rPr lang="en-US" sz="1800"/>
              <a:t> a </a:t>
            </a:r>
            <a:r>
              <a:rPr lang="en-US" sz="1800" err="1"/>
              <a:t>aktualizace</a:t>
            </a:r>
            <a:r>
              <a:rPr lang="en-US" sz="1800"/>
              <a:t> </a:t>
            </a:r>
            <a:r>
              <a:rPr lang="en-US" sz="1800" err="1"/>
              <a:t>dat</a:t>
            </a:r>
            <a:endParaRPr lang="en-US" sz="1800"/>
          </a:p>
          <a:p>
            <a:pPr marL="0" indent="0">
              <a:buNone/>
            </a:pPr>
            <a:r>
              <a:rPr lang="en-US" sz="1800"/>
              <a:t>- </a:t>
            </a:r>
            <a:r>
              <a:rPr lang="en-US" sz="1800" err="1"/>
              <a:t>Specifikace</a:t>
            </a:r>
            <a:r>
              <a:rPr lang="en-US" sz="1800"/>
              <a:t> </a:t>
            </a:r>
            <a:r>
              <a:rPr lang="en-US" sz="1800" err="1"/>
              <a:t>dat</a:t>
            </a:r>
            <a:r>
              <a:rPr lang="en-US" sz="1800"/>
              <a:t> a </a:t>
            </a:r>
            <a:r>
              <a:rPr lang="en-US" sz="1800" err="1"/>
              <a:t>možností</a:t>
            </a:r>
            <a:r>
              <a:rPr lang="en-US" sz="1800"/>
              <a:t> </a:t>
            </a:r>
            <a:r>
              <a:rPr lang="en-US" sz="1800" err="1"/>
              <a:t>práce</a:t>
            </a:r>
            <a:r>
              <a:rPr lang="en-US" sz="1800"/>
              <a:t> s </a:t>
            </a:r>
            <a:r>
              <a:rPr lang="en-US" sz="1800" err="1"/>
              <a:t>nimi</a:t>
            </a:r>
            <a:r>
              <a:rPr lang="en-US" sz="1800"/>
              <a:t> </a:t>
            </a:r>
            <a:r>
              <a:rPr lang="en-US" sz="1800" err="1"/>
              <a:t>na</a:t>
            </a:r>
            <a:r>
              <a:rPr lang="en-US" sz="1800"/>
              <a:t> </a:t>
            </a:r>
            <a:r>
              <a:rPr lang="en-US" sz="1800" err="1"/>
              <a:t>připravovaném</a:t>
            </a:r>
            <a:r>
              <a:rPr lang="en-US" sz="1800"/>
              <a:t> </a:t>
            </a:r>
            <a:r>
              <a:rPr lang="en-US" sz="1800" err="1"/>
              <a:t>portálu</a:t>
            </a:r>
            <a:r>
              <a:rPr lang="en-US" sz="1800"/>
              <a:t>, </a:t>
            </a:r>
            <a:r>
              <a:rPr lang="en-US" sz="1800" err="1"/>
              <a:t>sběr</a:t>
            </a:r>
            <a:r>
              <a:rPr lang="en-US" sz="1800"/>
              <a:t> a </a:t>
            </a:r>
            <a:r>
              <a:rPr lang="en-US" sz="1800" err="1"/>
              <a:t>zpracování</a:t>
            </a:r>
            <a:r>
              <a:rPr lang="en-US" sz="1800"/>
              <a:t> </a:t>
            </a:r>
            <a:r>
              <a:rPr lang="en-US" sz="1800" err="1"/>
              <a:t>dat</a:t>
            </a:r>
            <a:r>
              <a:rPr lang="en-US" sz="1800"/>
              <a:t> do </a:t>
            </a:r>
            <a:r>
              <a:rPr lang="en-US" sz="1800" err="1"/>
              <a:t>formátu</a:t>
            </a:r>
            <a:r>
              <a:rPr lang="en-US" sz="1800"/>
              <a:t> </a:t>
            </a:r>
            <a:r>
              <a:rPr lang="en-US" sz="1800" err="1"/>
              <a:t>otevřených</a:t>
            </a:r>
            <a:r>
              <a:rPr lang="en-US" sz="1800"/>
              <a:t> </a:t>
            </a:r>
            <a:r>
              <a:rPr lang="en-US" sz="1800" err="1"/>
              <a:t>dat</a:t>
            </a:r>
            <a:r>
              <a:rPr lang="en-US" sz="1800"/>
              <a:t>, </a:t>
            </a:r>
            <a:r>
              <a:rPr lang="en-US" sz="1800" err="1"/>
              <a:t>uvolnění</a:t>
            </a:r>
            <a:r>
              <a:rPr lang="en-US" sz="1800"/>
              <a:t> open (</a:t>
            </a:r>
            <a:r>
              <a:rPr lang="en-US" sz="1800" err="1"/>
              <a:t>otevřených</a:t>
            </a:r>
            <a:r>
              <a:rPr lang="en-US" sz="1800"/>
              <a:t>) </a:t>
            </a:r>
            <a:r>
              <a:rPr lang="en-US" sz="1800" err="1"/>
              <a:t>dat</a:t>
            </a:r>
            <a:r>
              <a:rPr lang="en-US" sz="1800"/>
              <a:t>, </a:t>
            </a:r>
            <a:r>
              <a:rPr lang="en-US" sz="1800" err="1"/>
              <a:t>aktualizace</a:t>
            </a:r>
            <a:r>
              <a:rPr lang="en-US" sz="1800"/>
              <a:t> </a:t>
            </a:r>
            <a:r>
              <a:rPr lang="en-US" sz="1800" err="1"/>
              <a:t>dat</a:t>
            </a:r>
            <a:r>
              <a:rPr lang="en-US" sz="1800"/>
              <a:t>, </a:t>
            </a:r>
            <a:r>
              <a:rPr lang="en-US" sz="1800" err="1"/>
              <a:t>zpracování</a:t>
            </a:r>
            <a:r>
              <a:rPr lang="en-US" sz="1800"/>
              <a:t> </a:t>
            </a:r>
            <a:r>
              <a:rPr lang="en-US" sz="1800" err="1"/>
              <a:t>analýz</a:t>
            </a:r>
            <a:r>
              <a:rPr lang="en-US" sz="1800"/>
              <a:t> s </a:t>
            </a:r>
            <a:r>
              <a:rPr lang="en-US" sz="1800" err="1"/>
              <a:t>využitím</a:t>
            </a:r>
            <a:r>
              <a:rPr lang="en-US" sz="1800"/>
              <a:t> open </a:t>
            </a:r>
            <a:r>
              <a:rPr lang="en-US" sz="1800" err="1"/>
              <a:t>dat</a:t>
            </a:r>
            <a:endParaRPr lang="en-US" sz="1800"/>
          </a:p>
          <a:p>
            <a:pPr marL="0" indent="0">
              <a:buNone/>
            </a:pPr>
            <a:r>
              <a:rPr lang="en-US" sz="1800" err="1"/>
              <a:t>Definování</a:t>
            </a:r>
            <a:r>
              <a:rPr lang="en-US" sz="1800"/>
              <a:t> </a:t>
            </a:r>
            <a:r>
              <a:rPr lang="en-US" sz="1800" err="1"/>
              <a:t>potřeb</a:t>
            </a:r>
            <a:r>
              <a:rPr lang="en-US" sz="1800"/>
              <a:t> </a:t>
            </a:r>
            <a:r>
              <a:rPr lang="en-US" sz="1800" err="1"/>
              <a:t>prezentací</a:t>
            </a:r>
            <a:r>
              <a:rPr lang="en-US" sz="1800"/>
              <a:t> a </a:t>
            </a:r>
            <a:r>
              <a:rPr lang="en-US" sz="1800" err="1"/>
              <a:t>datasetů</a:t>
            </a:r>
            <a:r>
              <a:rPr lang="en-US" sz="1800"/>
              <a:t> </a:t>
            </a:r>
            <a:r>
              <a:rPr lang="en-US" sz="1800" err="1"/>
              <a:t>ve</a:t>
            </a:r>
            <a:r>
              <a:rPr lang="en-US" sz="1800"/>
              <a:t> </a:t>
            </a:r>
            <a:r>
              <a:rPr lang="en-US" sz="1800" err="1"/>
              <a:t>spolupráci</a:t>
            </a:r>
            <a:r>
              <a:rPr lang="en-US" sz="1800"/>
              <a:t> s </a:t>
            </a:r>
            <a:r>
              <a:rPr lang="en-US" sz="1800" err="1"/>
              <a:t>garanty</a:t>
            </a:r>
            <a:r>
              <a:rPr lang="en-US" sz="1800"/>
              <a:t> </a:t>
            </a:r>
            <a:r>
              <a:rPr lang="en-US" sz="1800" err="1"/>
              <a:t>jednotlivých</a:t>
            </a:r>
            <a:r>
              <a:rPr lang="en-US" sz="1800"/>
              <a:t>   </a:t>
            </a:r>
            <a:r>
              <a:rPr lang="en-US" sz="1800" err="1"/>
              <a:t>informačních</a:t>
            </a:r>
            <a:r>
              <a:rPr lang="en-US" sz="1800"/>
              <a:t> </a:t>
            </a:r>
            <a:r>
              <a:rPr lang="en-US" sz="1800" err="1"/>
              <a:t>systémů</a:t>
            </a:r>
            <a:r>
              <a:rPr lang="en-US" sz="1800"/>
              <a:t> v </a:t>
            </a:r>
            <a:r>
              <a:rPr lang="en-US" sz="1800" err="1"/>
              <a:t>rámci</a:t>
            </a:r>
            <a:r>
              <a:rPr lang="en-US" sz="1800"/>
              <a:t> </a:t>
            </a:r>
            <a:r>
              <a:rPr lang="en-US" sz="1800" err="1"/>
              <a:t>úřadu</a:t>
            </a:r>
            <a:r>
              <a:rPr lang="en-US" sz="1800"/>
              <a:t> </a:t>
            </a:r>
          </a:p>
          <a:p>
            <a:pPr marL="0" indent="0">
              <a:buNone/>
            </a:pPr>
            <a:r>
              <a:rPr lang="en-US" sz="1800"/>
              <a:t>- </a:t>
            </a:r>
            <a:r>
              <a:rPr lang="en-US" sz="1800">
                <a:ea typeface="+mn-lt"/>
                <a:cs typeface="+mn-lt"/>
              </a:rPr>
              <a:t> </a:t>
            </a:r>
            <a:r>
              <a:rPr lang="en-US" sz="1800" err="1">
                <a:ea typeface="+mn-lt"/>
                <a:cs typeface="+mn-lt"/>
              </a:rPr>
              <a:t>Pilotní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verze</a:t>
            </a:r>
            <a:r>
              <a:rPr lang="en-US" sz="1800">
                <a:ea typeface="+mn-lt"/>
                <a:cs typeface="+mn-lt"/>
              </a:rPr>
              <a:t> a </a:t>
            </a:r>
            <a:r>
              <a:rPr lang="en-US" sz="1800" err="1">
                <a:ea typeface="+mn-lt"/>
                <a:cs typeface="+mn-lt"/>
              </a:rPr>
              <a:t>pilotní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testování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portálu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spolupráci</a:t>
            </a:r>
            <a:r>
              <a:rPr lang="en-US" sz="1800">
                <a:ea typeface="+mn-lt"/>
                <a:cs typeface="+mn-lt"/>
              </a:rPr>
              <a:t> s „power users“ (</a:t>
            </a:r>
            <a:r>
              <a:rPr lang="en-US" sz="1800" err="1">
                <a:ea typeface="+mn-lt"/>
                <a:cs typeface="+mn-lt"/>
              </a:rPr>
              <a:t>hlavní</a:t>
            </a:r>
            <a:r>
              <a:rPr lang="en-US" sz="1800">
                <a:ea typeface="+mn-lt"/>
                <a:cs typeface="+mn-lt"/>
              </a:rPr>
              <a:t> a </a:t>
            </a:r>
            <a:r>
              <a:rPr lang="en-US" sz="1800" err="1">
                <a:ea typeface="+mn-lt"/>
                <a:cs typeface="+mn-lt"/>
              </a:rPr>
              <a:t>kompetentní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koncoví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uživatelé</a:t>
            </a:r>
            <a:r>
              <a:rPr lang="en-US" sz="1800">
                <a:ea typeface="+mn-lt"/>
                <a:cs typeface="+mn-lt"/>
              </a:rPr>
              <a:t>) </a:t>
            </a:r>
            <a:endParaRPr lang="en-US" sz="1800"/>
          </a:p>
          <a:p>
            <a:pPr marL="0" indent="0" algn="just">
              <a:buNone/>
            </a:pPr>
            <a:r>
              <a:rPr lang="en-US" sz="1800">
                <a:ea typeface="+mn-lt"/>
                <a:cs typeface="+mn-lt"/>
              </a:rPr>
              <a:t>- </a:t>
            </a:r>
            <a:r>
              <a:rPr lang="en-US" sz="1800" err="1">
                <a:ea typeface="+mn-lt"/>
                <a:cs typeface="+mn-lt"/>
              </a:rPr>
              <a:t>Spuštění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ostré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verze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portálu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na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 err="1">
                <a:ea typeface="+mn-lt"/>
                <a:cs typeface="+mn-lt"/>
              </a:rPr>
              <a:t>adrese</a:t>
            </a:r>
            <a:r>
              <a:rPr lang="en-US" sz="1800">
                <a:ea typeface="+mn-lt"/>
                <a:cs typeface="+mn-lt"/>
              </a:rPr>
              <a:t> </a:t>
            </a:r>
            <a:r>
              <a:rPr lang="en-US" sz="1800">
                <a:ea typeface="+mn-lt"/>
                <a:cs typeface="+mn-lt"/>
                <a:hlinkClick r:id="rId2"/>
              </a:rPr>
              <a:t>www.datalk.cz</a:t>
            </a:r>
            <a:r>
              <a:rPr lang="en-US" sz="1800">
                <a:ea typeface="+mn-lt"/>
                <a:cs typeface="+mn-lt"/>
              </a:rPr>
              <a:t> </a:t>
            </a:r>
            <a:endParaRPr lang="en-US" sz="1800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18D273E-1EB6-1A79-9F00-D0E0814F448C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/>
              <a:t>KA </a:t>
            </a:r>
            <a:r>
              <a:rPr lang="en-US" kern="0" err="1">
                <a:ea typeface="+mj-lt"/>
                <a:cs typeface="+mj-lt"/>
              </a:rPr>
              <a:t>Pilotní</a:t>
            </a:r>
            <a:r>
              <a:rPr lang="en-US" kern="0">
                <a:ea typeface="+mj-lt"/>
                <a:cs typeface="+mj-lt"/>
              </a:rPr>
              <a:t> </a:t>
            </a:r>
            <a:r>
              <a:rPr lang="en-US" kern="0" err="1">
                <a:ea typeface="+mj-lt"/>
                <a:cs typeface="+mj-lt"/>
              </a:rPr>
              <a:t>ověření</a:t>
            </a:r>
            <a:endParaRPr lang="en-US" kern="0" err="1"/>
          </a:p>
        </p:txBody>
      </p:sp>
    </p:spTree>
    <p:extLst>
      <p:ext uri="{BB962C8B-B14F-4D97-AF65-F5344CB8AC3E}">
        <p14:creationId xmlns:p14="http://schemas.microsoft.com/office/powerpoint/2010/main" val="2167291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FD81E-A801-8873-30AA-1179558F9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7827"/>
            <a:ext cx="8229600" cy="4113198"/>
          </a:xfrm>
        </p:spPr>
        <p:txBody>
          <a:bodyPr/>
          <a:lstStyle/>
          <a:p>
            <a:pPr marL="0" indent="0">
              <a:buNone/>
            </a:pPr>
            <a:r>
              <a:rPr lang="en-US" b="1" err="1"/>
              <a:t>Přínosy</a:t>
            </a:r>
            <a:r>
              <a:rPr lang="en-US" b="1"/>
              <a:t> </a:t>
            </a:r>
            <a:r>
              <a:rPr lang="en-US" b="1" err="1"/>
              <a:t>informačního</a:t>
            </a:r>
            <a:r>
              <a:rPr lang="en-US" b="1"/>
              <a:t> a </a:t>
            </a:r>
            <a:r>
              <a:rPr lang="en-US" b="1" err="1"/>
              <a:t>datového</a:t>
            </a:r>
            <a:r>
              <a:rPr lang="en-US" b="1"/>
              <a:t> </a:t>
            </a:r>
            <a:r>
              <a:rPr lang="en-US" b="1" err="1"/>
              <a:t>portálu</a:t>
            </a:r>
            <a:r>
              <a:rPr lang="en-US" b="1"/>
              <a:t>:</a:t>
            </a:r>
          </a:p>
          <a:p>
            <a:pPr marL="285750" indent="-285750">
              <a:buFont typeface="Wingdings"/>
              <a:buChar char="q"/>
            </a:pPr>
            <a:r>
              <a:rPr lang="en-US" sz="1600" err="1">
                <a:ea typeface="+mn-lt"/>
                <a:cs typeface="+mn-lt"/>
              </a:rPr>
              <a:t>Sledování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trendů</a:t>
            </a:r>
            <a:r>
              <a:rPr lang="en-US" sz="1600">
                <a:ea typeface="+mn-lt"/>
                <a:cs typeface="+mn-lt"/>
              </a:rPr>
              <a:t> a </a:t>
            </a:r>
            <a:r>
              <a:rPr lang="en-US" sz="1600" err="1">
                <a:ea typeface="+mn-lt"/>
                <a:cs typeface="+mn-lt"/>
              </a:rPr>
              <a:t>vyhodnocování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dat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průběžně</a:t>
            </a:r>
            <a:r>
              <a:rPr lang="en-US" sz="1600">
                <a:ea typeface="+mn-lt"/>
                <a:cs typeface="+mn-lt"/>
              </a:rPr>
              <a:t> v </a:t>
            </a:r>
            <a:r>
              <a:rPr lang="en-US" sz="1600" err="1">
                <a:ea typeface="+mn-lt"/>
                <a:cs typeface="+mn-lt"/>
              </a:rPr>
              <a:t>reálném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čase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r>
              <a:rPr lang="en-US" sz="1600" err="1">
                <a:ea typeface="+mn-lt"/>
                <a:cs typeface="+mn-lt"/>
              </a:rPr>
              <a:t>Zjednodušení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práce</a:t>
            </a:r>
            <a:r>
              <a:rPr lang="en-US" sz="1600">
                <a:ea typeface="+mn-lt"/>
                <a:cs typeface="+mn-lt"/>
              </a:rPr>
              <a:t> s </a:t>
            </a:r>
            <a:r>
              <a:rPr lang="en-US" sz="1600" err="1">
                <a:ea typeface="+mn-lt"/>
                <a:cs typeface="+mn-lt"/>
              </a:rPr>
              <a:t>daty</a:t>
            </a:r>
            <a:r>
              <a:rPr lang="en-US" sz="1600">
                <a:ea typeface="+mn-lt"/>
                <a:cs typeface="+mn-lt"/>
              </a:rPr>
              <a:t> (</a:t>
            </a:r>
            <a:r>
              <a:rPr lang="en-US" sz="1600" err="1">
                <a:ea typeface="+mn-lt"/>
                <a:cs typeface="+mn-lt"/>
              </a:rPr>
              <a:t>vytvoření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systému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zpracování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dat</a:t>
            </a:r>
            <a:r>
              <a:rPr lang="en-US" sz="1600">
                <a:ea typeface="+mn-lt"/>
                <a:cs typeface="+mn-lt"/>
              </a:rPr>
              <a:t>)</a:t>
            </a:r>
          </a:p>
          <a:p>
            <a:pPr>
              <a:buFont typeface="Wingdings"/>
              <a:buChar char="q"/>
            </a:pPr>
            <a:r>
              <a:rPr lang="en-US" sz="1600" err="1">
                <a:ea typeface="+mn-lt"/>
                <a:cs typeface="+mn-lt"/>
              </a:rPr>
              <a:t>Podklad</a:t>
            </a:r>
            <a:r>
              <a:rPr lang="en-US" sz="1600">
                <a:ea typeface="+mn-lt"/>
                <a:cs typeface="+mn-lt"/>
              </a:rPr>
              <a:t> pro </a:t>
            </a:r>
            <a:r>
              <a:rPr lang="en-US" sz="1600" err="1">
                <a:ea typeface="+mn-lt"/>
                <a:cs typeface="+mn-lt"/>
              </a:rPr>
              <a:t>strategické</a:t>
            </a:r>
            <a:r>
              <a:rPr lang="en-US" sz="1600">
                <a:ea typeface="+mn-lt"/>
                <a:cs typeface="+mn-lt"/>
              </a:rPr>
              <a:t> </a:t>
            </a:r>
            <a:r>
              <a:rPr lang="en-US" sz="1600" err="1">
                <a:ea typeface="+mn-lt"/>
                <a:cs typeface="+mn-lt"/>
              </a:rPr>
              <a:t>plánování</a:t>
            </a:r>
            <a:r>
              <a:rPr lang="en-US" sz="1600">
                <a:ea typeface="+mn-lt"/>
                <a:cs typeface="+mn-lt"/>
              </a:rPr>
              <a:t> </a:t>
            </a:r>
          </a:p>
          <a:p>
            <a:pPr marL="285750" indent="-285750">
              <a:buFont typeface="Wingdings"/>
              <a:buChar char="q"/>
            </a:pPr>
            <a:r>
              <a:rPr lang="en-US" sz="1600" err="1">
                <a:ea typeface="+mn-lt"/>
                <a:cs typeface="+mn-lt"/>
              </a:rPr>
              <a:t>Provázání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dat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mezisektorově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srovnání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dat</a:t>
            </a:r>
            <a:r>
              <a:rPr lang="en-US" sz="1600">
                <a:ea typeface="+mn-lt"/>
                <a:cs typeface="+mn-lt"/>
              </a:rPr>
              <a:t> s </a:t>
            </a:r>
            <a:r>
              <a:rPr lang="en-US" sz="1600" err="1">
                <a:ea typeface="+mn-lt"/>
                <a:cs typeface="+mn-lt"/>
              </a:rPr>
              <a:t>dalšími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kraji</a:t>
            </a:r>
            <a:r>
              <a:rPr lang="en-US" sz="1600">
                <a:ea typeface="+mn-lt"/>
                <a:cs typeface="+mn-lt"/>
              </a:rPr>
              <a:t>, v </a:t>
            </a:r>
            <a:r>
              <a:rPr lang="en-US" sz="1600" err="1">
                <a:ea typeface="+mn-lt"/>
                <a:cs typeface="+mn-lt"/>
              </a:rPr>
              <a:t>rámci</a:t>
            </a:r>
            <a:r>
              <a:rPr lang="en-US" sz="1600">
                <a:ea typeface="+mn-lt"/>
                <a:cs typeface="+mn-lt"/>
              </a:rPr>
              <a:t> ČR </a:t>
            </a:r>
            <a:r>
              <a:rPr lang="en-US" sz="1600" err="1">
                <a:ea typeface="+mn-lt"/>
                <a:cs typeface="+mn-lt"/>
              </a:rPr>
              <a:t>atd</a:t>
            </a:r>
            <a:r>
              <a:rPr lang="en-US" sz="1600">
                <a:ea typeface="+mn-lt"/>
                <a:cs typeface="+mn-lt"/>
              </a:rPr>
              <a:t>.</a:t>
            </a:r>
          </a:p>
          <a:p>
            <a:pPr marL="285750" indent="-285750">
              <a:buFont typeface="Wingdings"/>
              <a:buChar char="q"/>
            </a:pPr>
            <a:r>
              <a:rPr lang="en-US" sz="1600">
                <a:ea typeface="+mn-lt"/>
                <a:cs typeface="+mn-lt"/>
              </a:rPr>
              <a:t>Podpora </a:t>
            </a:r>
            <a:r>
              <a:rPr lang="en-US" sz="1600" err="1">
                <a:ea typeface="+mn-lt"/>
                <a:cs typeface="+mn-lt"/>
              </a:rPr>
              <a:t>rozvoje</a:t>
            </a:r>
            <a:r>
              <a:rPr lang="en-US" sz="1600">
                <a:ea typeface="+mn-lt"/>
                <a:cs typeface="+mn-lt"/>
              </a:rPr>
              <a:t> SMART </a:t>
            </a:r>
            <a:r>
              <a:rPr lang="en-US" sz="1600" err="1">
                <a:ea typeface="+mn-lt"/>
                <a:cs typeface="+mn-lt"/>
              </a:rPr>
              <a:t>řešení</a:t>
            </a:r>
            <a:r>
              <a:rPr lang="en-US" sz="1600">
                <a:ea typeface="+mn-lt"/>
                <a:cs typeface="+mn-lt"/>
              </a:rPr>
              <a:t> v </a:t>
            </a:r>
            <a:r>
              <a:rPr lang="en-US" sz="1600" err="1">
                <a:ea typeface="+mn-lt"/>
                <a:cs typeface="+mn-lt"/>
              </a:rPr>
              <a:t>regionu</a:t>
            </a:r>
            <a:r>
              <a:rPr lang="en-US" sz="1600">
                <a:ea typeface="+mn-lt"/>
                <a:cs typeface="+mn-lt"/>
              </a:rPr>
              <a:t> </a:t>
            </a:r>
          </a:p>
          <a:p>
            <a:pPr marL="285750" indent="-285750">
              <a:buFont typeface="Wingdings"/>
              <a:buChar char="q"/>
            </a:pPr>
            <a:r>
              <a:rPr lang="en-US" sz="1600">
                <a:ea typeface="+mn-lt"/>
                <a:cs typeface="+mn-lt"/>
              </a:rPr>
              <a:t>Podpora </a:t>
            </a:r>
            <a:r>
              <a:rPr lang="en-US" sz="1600" err="1">
                <a:ea typeface="+mn-lt"/>
                <a:cs typeface="+mn-lt"/>
              </a:rPr>
              <a:t>inovativních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nápadů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nových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řešení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činností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či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aktivit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tvorba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webových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aplikací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podpora</a:t>
            </a:r>
            <a:r>
              <a:rPr lang="en-US" sz="1600">
                <a:ea typeface="+mn-lt"/>
                <a:cs typeface="+mn-lt"/>
              </a:rPr>
              <a:t> start </a:t>
            </a:r>
            <a:r>
              <a:rPr lang="en-US" sz="1600" err="1">
                <a:ea typeface="+mn-lt"/>
                <a:cs typeface="+mn-lt"/>
              </a:rPr>
              <a:t>upů</a:t>
            </a:r>
            <a:r>
              <a:rPr lang="en-US" sz="1600">
                <a:ea typeface="+mn-lt"/>
                <a:cs typeface="+mn-lt"/>
              </a:rPr>
              <a:t>, </a:t>
            </a:r>
            <a:r>
              <a:rPr lang="en-US" sz="1600" err="1">
                <a:ea typeface="+mn-lt"/>
                <a:cs typeface="+mn-lt"/>
              </a:rPr>
              <a:t>zdroj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nových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služeb</a:t>
            </a:r>
            <a:r>
              <a:rPr lang="en-US" sz="1600">
                <a:ea typeface="+mn-lt"/>
                <a:cs typeface="+mn-lt"/>
              </a:rPr>
              <a:t> a </a:t>
            </a:r>
            <a:r>
              <a:rPr lang="en-US" sz="1600" err="1">
                <a:ea typeface="+mn-lt"/>
                <a:cs typeface="+mn-lt"/>
              </a:rPr>
              <a:t>pracovních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příležitostí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r>
              <a:rPr lang="en-US" sz="1600" err="1">
                <a:ea typeface="+mn-lt"/>
                <a:cs typeface="+mn-lt"/>
              </a:rPr>
              <a:t>Zlepšení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služeb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postavené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znalosti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prostředí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podloženém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daty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r>
              <a:rPr lang="en-US" sz="1600" err="1">
                <a:ea typeface="+mn-lt"/>
                <a:cs typeface="+mn-lt"/>
              </a:rPr>
              <a:t>Dostupná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sebeprezentace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kraje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r>
              <a:rPr lang="en-US" sz="1600">
                <a:ea typeface="+mn-lt"/>
                <a:cs typeface="+mn-lt"/>
              </a:rPr>
              <a:t>Online </a:t>
            </a:r>
            <a:r>
              <a:rPr lang="en-US" sz="1600" err="1">
                <a:ea typeface="+mn-lt"/>
                <a:cs typeface="+mn-lt"/>
              </a:rPr>
              <a:t>dostupnost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aktuálních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dat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na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jednom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místě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r>
              <a:rPr lang="en-US" sz="1600" err="1">
                <a:ea typeface="+mn-lt"/>
                <a:cs typeface="+mn-lt"/>
              </a:rPr>
              <a:t>Usnadnění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komunikace</a:t>
            </a:r>
            <a:r>
              <a:rPr lang="en-US" sz="1600">
                <a:ea typeface="+mn-lt"/>
                <a:cs typeface="+mn-lt"/>
              </a:rPr>
              <a:t> s </a:t>
            </a:r>
            <a:r>
              <a:rPr lang="en-US" sz="1600" err="1">
                <a:ea typeface="+mn-lt"/>
                <a:cs typeface="+mn-lt"/>
              </a:rPr>
              <a:t>občany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r>
              <a:rPr lang="en-US" sz="1600" err="1">
                <a:ea typeface="+mn-lt"/>
                <a:cs typeface="+mn-lt"/>
              </a:rPr>
              <a:t>Transparentnost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veřejné</a:t>
            </a:r>
            <a:r>
              <a:rPr lang="en-US" sz="1600">
                <a:ea typeface="+mn-lt"/>
                <a:cs typeface="+mn-lt"/>
              </a:rPr>
              <a:t> </a:t>
            </a:r>
            <a:r>
              <a:rPr lang="en-US" sz="1600" err="1">
                <a:ea typeface="+mn-lt"/>
                <a:cs typeface="+mn-lt"/>
              </a:rPr>
              <a:t>správ</a:t>
            </a:r>
            <a:endParaRPr lang="en-US" sz="1600">
              <a:ea typeface="+mn-lt"/>
              <a:cs typeface="+mn-lt"/>
            </a:endParaRPr>
          </a:p>
          <a:p>
            <a:pPr marL="285750" indent="-285750">
              <a:buFont typeface="Wingdings"/>
              <a:buChar char="q"/>
            </a:pPr>
            <a:r>
              <a:rPr lang="en-US" sz="1600" err="1"/>
              <a:t>Ekonomické</a:t>
            </a:r>
            <a:r>
              <a:rPr lang="en-US" sz="1600"/>
              <a:t> </a:t>
            </a:r>
            <a:r>
              <a:rPr lang="en-US" sz="1600" err="1"/>
              <a:t>přínosy</a:t>
            </a:r>
            <a:r>
              <a:rPr lang="en-US" sz="1600"/>
              <a:t> pro region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BF0F3E-C633-8346-93CE-A5FA002A2695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/>
              <a:t>KA </a:t>
            </a:r>
            <a:r>
              <a:rPr lang="en-US" kern="0" err="1">
                <a:ea typeface="+mj-lt"/>
                <a:cs typeface="+mj-lt"/>
              </a:rPr>
              <a:t>Pilotní</a:t>
            </a:r>
            <a:r>
              <a:rPr lang="en-US" kern="0">
                <a:ea typeface="+mj-lt"/>
                <a:cs typeface="+mj-lt"/>
              </a:rPr>
              <a:t> </a:t>
            </a:r>
            <a:r>
              <a:rPr lang="en-US" kern="0" err="1">
                <a:ea typeface="+mj-lt"/>
                <a:cs typeface="+mj-lt"/>
              </a:rPr>
              <a:t>ověření</a:t>
            </a:r>
            <a:endParaRPr lang="en-US" kern="0" err="1"/>
          </a:p>
        </p:txBody>
      </p:sp>
    </p:spTree>
    <p:extLst>
      <p:ext uri="{BB962C8B-B14F-4D97-AF65-F5344CB8AC3E}">
        <p14:creationId xmlns:p14="http://schemas.microsoft.com/office/powerpoint/2010/main" val="1938998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5660-F6C4-1A47-8F6F-CBF5F0999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7827"/>
            <a:ext cx="8229600" cy="4113198"/>
          </a:xfrm>
        </p:spPr>
        <p:txBody>
          <a:bodyPr/>
          <a:lstStyle/>
          <a:p>
            <a:pPr marL="0" indent="0">
              <a:buNone/>
            </a:pPr>
            <a:r>
              <a:rPr lang="en-US" b="1" err="1">
                <a:ea typeface="+mn-lt"/>
                <a:cs typeface="+mn-lt"/>
              </a:rPr>
              <a:t>Slouží</a:t>
            </a:r>
            <a:r>
              <a:rPr lang="en-US" b="1">
                <a:ea typeface="+mn-lt"/>
                <a:cs typeface="+mn-lt"/>
              </a:rPr>
              <a:t> k </a:t>
            </a:r>
            <a:r>
              <a:rPr lang="en-US" b="1" err="1">
                <a:ea typeface="+mn-lt"/>
                <a:cs typeface="+mn-lt"/>
              </a:rPr>
              <a:t>posilování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komunikace</a:t>
            </a:r>
            <a:r>
              <a:rPr lang="en-US" b="1">
                <a:ea typeface="+mn-lt"/>
                <a:cs typeface="+mn-lt"/>
              </a:rPr>
              <a:t> a </a:t>
            </a:r>
            <a:r>
              <a:rPr lang="en-US" b="1" err="1">
                <a:ea typeface="+mn-lt"/>
                <a:cs typeface="+mn-lt"/>
              </a:rPr>
              <a:t>marketingu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inovačního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systému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kraje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směrem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dovnitř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i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vně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daného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regionu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včetně</a:t>
            </a:r>
            <a:r>
              <a:rPr lang="en-US" b="1">
                <a:ea typeface="+mn-lt"/>
                <a:cs typeface="+mn-lt"/>
              </a:rPr>
              <a:t> </a:t>
            </a:r>
            <a:r>
              <a:rPr lang="en-US" b="1" err="1">
                <a:ea typeface="+mn-lt"/>
                <a:cs typeface="+mn-lt"/>
              </a:rPr>
              <a:t>zahraničí</a:t>
            </a:r>
            <a:r>
              <a:rPr lang="en-US" b="1">
                <a:ea typeface="+mn-lt"/>
                <a:cs typeface="+mn-lt"/>
              </a:rPr>
              <a:t>.</a:t>
            </a:r>
            <a:endParaRPr lang="en-US" b="1"/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- </a:t>
            </a:r>
            <a:r>
              <a:rPr lang="en-US" sz="1500" err="1">
                <a:ea typeface="+mn-lt"/>
                <a:cs typeface="+mn-lt"/>
              </a:rPr>
              <a:t>Vypracování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marketingové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strategie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na</a:t>
            </a:r>
            <a:r>
              <a:rPr lang="en-US" sz="1500">
                <a:ea typeface="+mn-lt"/>
                <a:cs typeface="+mn-lt"/>
              </a:rPr>
              <a:t> 4 </a:t>
            </a:r>
            <a:r>
              <a:rPr lang="en-US" sz="1500" err="1">
                <a:ea typeface="+mn-lt"/>
                <a:cs typeface="+mn-lt"/>
              </a:rPr>
              <a:t>roky</a:t>
            </a:r>
            <a:r>
              <a:rPr lang="en-US" sz="1500">
                <a:ea typeface="+mn-lt"/>
                <a:cs typeface="+mn-lt"/>
              </a:rPr>
              <a:t>, 4 </a:t>
            </a:r>
            <a:r>
              <a:rPr lang="en-US" sz="1500" b="1" err="1">
                <a:ea typeface="+mn-lt"/>
                <a:cs typeface="+mn-lt"/>
              </a:rPr>
              <a:t>akčních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plánů</a:t>
            </a:r>
            <a:r>
              <a:rPr lang="en-US" sz="1500">
                <a:ea typeface="+mn-lt"/>
                <a:cs typeface="+mn-lt"/>
              </a:rPr>
              <a:t> pro </a:t>
            </a:r>
            <a:r>
              <a:rPr lang="en-US" sz="1500" err="1">
                <a:ea typeface="+mn-lt"/>
                <a:cs typeface="+mn-lt"/>
              </a:rPr>
              <a:t>každý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rok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realizace</a:t>
            </a:r>
            <a:endParaRPr lang="en-US" sz="1500">
              <a:ea typeface="+mn-lt"/>
              <a:cs typeface="+mn-lt"/>
            </a:endParaRPr>
          </a:p>
          <a:p>
            <a:pPr>
              <a:buNone/>
            </a:pPr>
            <a:r>
              <a:rPr lang="en-US" sz="1500">
                <a:ea typeface="+mn-lt"/>
                <a:cs typeface="+mn-lt"/>
              </a:rPr>
              <a:t>- </a:t>
            </a:r>
            <a:r>
              <a:rPr lang="en-US" sz="1500" err="1">
                <a:ea typeface="+mn-lt"/>
                <a:cs typeface="+mn-lt"/>
              </a:rPr>
              <a:t>Marketingová</a:t>
            </a:r>
            <a:r>
              <a:rPr lang="en-US" sz="1500">
                <a:ea typeface="+mn-lt"/>
                <a:cs typeface="+mn-lt"/>
              </a:rPr>
              <a:t> </a:t>
            </a:r>
            <a:r>
              <a:rPr lang="en-US" sz="1500" err="1">
                <a:ea typeface="+mn-lt"/>
                <a:cs typeface="+mn-lt"/>
              </a:rPr>
              <a:t>platforma</a:t>
            </a:r>
            <a:endParaRPr lang="en-US" sz="1500">
              <a:ea typeface="+mn-lt"/>
              <a:cs typeface="+mn-lt"/>
            </a:endParaRPr>
          </a:p>
          <a:p>
            <a:pPr>
              <a:buNone/>
            </a:pPr>
            <a:r>
              <a:rPr lang="en-US" sz="1500">
                <a:ea typeface="+mn-lt"/>
                <a:cs typeface="+mn-lt"/>
              </a:rPr>
              <a:t>- </a:t>
            </a:r>
            <a:r>
              <a:rPr lang="en-US" sz="1500" b="1">
                <a:ea typeface="+mn-lt"/>
                <a:cs typeface="+mn-lt"/>
              </a:rPr>
              <a:t>Web 1012plus.cz</a:t>
            </a:r>
            <a:r>
              <a:rPr lang="en-US" sz="1500">
                <a:ea typeface="+mn-lt"/>
                <a:cs typeface="+mn-lt"/>
              </a:rPr>
              <a:t>: Redesign </a:t>
            </a:r>
            <a:r>
              <a:rPr lang="en-US" sz="1500" err="1">
                <a:ea typeface="+mn-lt"/>
                <a:cs typeface="+mn-lt"/>
              </a:rPr>
              <a:t>webu</a:t>
            </a:r>
            <a:r>
              <a:rPr lang="en-US" sz="1500">
                <a:ea typeface="+mn-lt"/>
                <a:cs typeface="+mn-lt"/>
              </a:rPr>
              <a:t> - </a:t>
            </a:r>
            <a:r>
              <a:rPr lang="en-US" sz="1500" err="1">
                <a:ea typeface="+mn-lt"/>
                <a:cs typeface="+mn-lt"/>
              </a:rPr>
              <a:t>zvyšovat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návštěvnost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stavět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na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odborných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článkách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vytvářet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magazín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videa</a:t>
            </a:r>
            <a:endParaRPr lang="en-US" sz="1500">
              <a:ea typeface="+mn-lt"/>
              <a:cs typeface="+mn-lt"/>
            </a:endParaRPr>
          </a:p>
          <a:p>
            <a:pPr>
              <a:buNone/>
            </a:pPr>
            <a:r>
              <a:rPr lang="en-US" sz="1500" b="1">
                <a:ea typeface="+mn-lt"/>
                <a:cs typeface="+mn-lt"/>
              </a:rPr>
              <a:t>- </a:t>
            </a:r>
            <a:r>
              <a:rPr lang="en-US" sz="1500" b="1" err="1">
                <a:ea typeface="+mn-lt"/>
                <a:cs typeface="+mn-lt"/>
              </a:rPr>
              <a:t>Sociální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sítě</a:t>
            </a:r>
            <a:r>
              <a:rPr lang="en-US" sz="1500">
                <a:ea typeface="+mn-lt"/>
                <a:cs typeface="+mn-lt"/>
              </a:rPr>
              <a:t>: FB, LinkedIn, YouTube – </a:t>
            </a:r>
            <a:r>
              <a:rPr lang="en-US" sz="1500" err="1">
                <a:ea typeface="+mn-lt"/>
                <a:cs typeface="+mn-lt"/>
              </a:rPr>
              <a:t>rozvoj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kmene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odběratelů</a:t>
            </a:r>
            <a:endParaRPr lang="en-US" sz="1500">
              <a:ea typeface="+mn-lt"/>
              <a:cs typeface="+mn-lt"/>
            </a:endParaRPr>
          </a:p>
          <a:p>
            <a:pPr>
              <a:buNone/>
            </a:pPr>
            <a:r>
              <a:rPr lang="en-US" sz="1500" b="1">
                <a:ea typeface="+mn-lt"/>
                <a:cs typeface="+mn-lt"/>
              </a:rPr>
              <a:t>- PR</a:t>
            </a:r>
            <a:r>
              <a:rPr lang="en-US" sz="1500">
                <a:ea typeface="+mn-lt"/>
                <a:cs typeface="+mn-lt"/>
              </a:rPr>
              <a:t> - </a:t>
            </a:r>
            <a:r>
              <a:rPr lang="en-US" sz="1500" err="1">
                <a:ea typeface="+mn-lt"/>
                <a:cs typeface="+mn-lt"/>
              </a:rPr>
              <a:t>aktivní</a:t>
            </a:r>
            <a:r>
              <a:rPr lang="en-US" sz="1500">
                <a:ea typeface="+mn-lt"/>
                <a:cs typeface="+mn-lt"/>
              </a:rPr>
              <a:t> media relations, TZ, </a:t>
            </a:r>
            <a:r>
              <a:rPr lang="en-US" sz="1500" err="1">
                <a:ea typeface="+mn-lt"/>
                <a:cs typeface="+mn-lt"/>
              </a:rPr>
              <a:t>práce</a:t>
            </a:r>
            <a:r>
              <a:rPr lang="en-US" sz="1500">
                <a:ea typeface="+mn-lt"/>
                <a:cs typeface="+mn-lt"/>
              </a:rPr>
              <a:t> s </a:t>
            </a:r>
            <a:r>
              <a:rPr lang="en-US" sz="1500" err="1">
                <a:ea typeface="+mn-lt"/>
                <a:cs typeface="+mn-lt"/>
              </a:rPr>
              <a:t>novináři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tiskoviny</a:t>
            </a:r>
            <a:endParaRPr lang="en-US" sz="1500">
              <a:ea typeface="+mn-lt"/>
              <a:cs typeface="+mn-lt"/>
            </a:endParaRPr>
          </a:p>
          <a:p>
            <a:pPr>
              <a:buNone/>
            </a:pPr>
            <a:r>
              <a:rPr lang="en-US" sz="1500" b="1">
                <a:ea typeface="+mn-lt"/>
                <a:cs typeface="+mn-lt"/>
              </a:rPr>
              <a:t>- Networking pro </a:t>
            </a:r>
            <a:r>
              <a:rPr lang="en-US" sz="1500" b="1" err="1">
                <a:ea typeface="+mn-lt"/>
                <a:cs typeface="+mn-lt"/>
              </a:rPr>
              <a:t>účely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marketingových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aktivit</a:t>
            </a:r>
            <a:r>
              <a:rPr lang="en-US" sz="1500">
                <a:ea typeface="+mn-lt"/>
                <a:cs typeface="+mn-lt"/>
              </a:rPr>
              <a:t>: </a:t>
            </a:r>
            <a:r>
              <a:rPr lang="en-US" sz="1500" err="1">
                <a:ea typeface="+mn-lt"/>
                <a:cs typeface="+mn-lt"/>
              </a:rPr>
              <a:t>setkávání</a:t>
            </a:r>
            <a:r>
              <a:rPr lang="en-US" sz="1500">
                <a:ea typeface="+mn-lt"/>
                <a:cs typeface="+mn-lt"/>
              </a:rPr>
              <a:t> se </a:t>
            </a:r>
            <a:r>
              <a:rPr lang="en-US" sz="1500" err="1">
                <a:ea typeface="+mn-lt"/>
                <a:cs typeface="+mn-lt"/>
              </a:rPr>
              <a:t>zástupci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tiskových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oddělení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marketingových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pracovníků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subjekty</a:t>
            </a:r>
            <a:r>
              <a:rPr lang="en-US" sz="1500">
                <a:ea typeface="+mn-lt"/>
                <a:cs typeface="+mn-lt"/>
              </a:rPr>
              <a:t> z </a:t>
            </a:r>
            <a:r>
              <a:rPr lang="en-US" sz="1500" err="1">
                <a:ea typeface="+mn-lt"/>
                <a:cs typeface="+mn-lt"/>
              </a:rPr>
              <a:t>oblasti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privátní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výzkumné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neziskové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veřejné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sféry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zástupci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klastrů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školských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zařízení</a:t>
            </a:r>
            <a:r>
              <a:rPr lang="en-US" sz="1500">
                <a:ea typeface="+mn-lt"/>
                <a:cs typeface="+mn-lt"/>
              </a:rPr>
              <a:t>, HK </a:t>
            </a:r>
            <a:r>
              <a:rPr lang="en-US" sz="1500" err="1">
                <a:ea typeface="+mn-lt"/>
                <a:cs typeface="+mn-lt"/>
              </a:rPr>
              <a:t>atd</a:t>
            </a:r>
            <a:r>
              <a:rPr lang="en-US" sz="1500">
                <a:ea typeface="+mn-lt"/>
                <a:cs typeface="+mn-lt"/>
              </a:rPr>
              <a:t>.</a:t>
            </a:r>
            <a:endParaRPr lang="en-US" sz="1500"/>
          </a:p>
          <a:p>
            <a:pPr>
              <a:buNone/>
            </a:pPr>
            <a:r>
              <a:rPr lang="en-US" sz="1500" b="1">
                <a:ea typeface="+mn-lt"/>
                <a:cs typeface="+mn-lt"/>
              </a:rPr>
              <a:t>- </a:t>
            </a:r>
            <a:r>
              <a:rPr lang="en-US" sz="1500" b="1" err="1">
                <a:ea typeface="+mn-lt"/>
                <a:cs typeface="+mn-lt"/>
              </a:rPr>
              <a:t>Provázanost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aktivit</a:t>
            </a:r>
            <a:r>
              <a:rPr lang="en-US" sz="1500" b="1">
                <a:ea typeface="+mn-lt"/>
                <a:cs typeface="+mn-lt"/>
              </a:rPr>
              <a:t> s </a:t>
            </a:r>
            <a:r>
              <a:rPr lang="en-US" sz="1500" b="1" err="1">
                <a:ea typeface="+mn-lt"/>
                <a:cs typeface="+mn-lt"/>
              </a:rPr>
              <a:t>některými</a:t>
            </a:r>
            <a:r>
              <a:rPr lang="en-US" sz="1500" b="1">
                <a:ea typeface="+mn-lt"/>
                <a:cs typeface="+mn-lt"/>
              </a:rPr>
              <a:t> </a:t>
            </a:r>
            <a:r>
              <a:rPr lang="en-US" sz="1500" b="1" err="1">
                <a:ea typeface="+mn-lt"/>
                <a:cs typeface="+mn-lt"/>
              </a:rPr>
              <a:t>eventy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které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spadají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primárně</a:t>
            </a:r>
            <a:r>
              <a:rPr lang="en-US" sz="1500">
                <a:ea typeface="+mn-lt"/>
                <a:cs typeface="+mn-lt"/>
              </a:rPr>
              <a:t> do </a:t>
            </a:r>
            <a:r>
              <a:rPr lang="en-US" sz="1500" err="1">
                <a:ea typeface="+mn-lt"/>
                <a:cs typeface="+mn-lt"/>
              </a:rPr>
              <a:t>propagace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inovačního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potenciálu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regionu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například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PechaKucha</a:t>
            </a:r>
            <a:r>
              <a:rPr lang="en-US" sz="1500">
                <a:ea typeface="+mn-lt"/>
                <a:cs typeface="+mn-lt"/>
              </a:rPr>
              <a:t> Night, </a:t>
            </a:r>
            <a:r>
              <a:rPr lang="en-US" sz="1500" err="1">
                <a:ea typeface="+mn-lt"/>
                <a:cs typeface="+mn-lt"/>
              </a:rPr>
              <a:t>prestižní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konferenceTedX</a:t>
            </a:r>
            <a:r>
              <a:rPr lang="en-US" sz="1500">
                <a:ea typeface="+mn-lt"/>
                <a:cs typeface="+mn-lt"/>
              </a:rPr>
              <a:t>, </a:t>
            </a:r>
            <a:r>
              <a:rPr lang="en-US" sz="1500" err="1">
                <a:ea typeface="+mn-lt"/>
                <a:cs typeface="+mn-lt"/>
              </a:rPr>
              <a:t>vzdělávací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akce</a:t>
            </a:r>
            <a:r>
              <a:rPr lang="en-US" sz="1500">
                <a:ea typeface="+mn-lt"/>
                <a:cs typeface="+mn-lt"/>
              </a:rPr>
              <a:t> pro </a:t>
            </a:r>
            <a:r>
              <a:rPr lang="en-US" sz="1500" err="1">
                <a:ea typeface="+mn-lt"/>
                <a:cs typeface="+mn-lt"/>
              </a:rPr>
              <a:t>marketingové</a:t>
            </a:r>
            <a:r>
              <a:rPr lang="en-US" sz="1500">
                <a:ea typeface="+mn-lt"/>
                <a:cs typeface="+mn-lt"/>
              </a:rPr>
              <a:t> </a:t>
            </a:r>
            <a:r>
              <a:rPr lang="en-US" sz="1500" err="1">
                <a:ea typeface="+mn-lt"/>
                <a:cs typeface="+mn-lt"/>
              </a:rPr>
              <a:t>pracovníky</a:t>
            </a:r>
            <a:r>
              <a:rPr lang="en-US" sz="1500">
                <a:ea typeface="+mn-lt"/>
                <a:cs typeface="+mn-lt"/>
              </a:rPr>
              <a:t> (pod </a:t>
            </a:r>
            <a:r>
              <a:rPr lang="en-US" sz="1500" err="1">
                <a:ea typeface="+mn-lt"/>
                <a:cs typeface="+mn-lt"/>
              </a:rPr>
              <a:t>platformou</a:t>
            </a:r>
            <a:r>
              <a:rPr lang="en-US" sz="1500">
                <a:ea typeface="+mn-lt"/>
                <a:cs typeface="+mn-lt"/>
              </a:rPr>
              <a:t> MKT)</a:t>
            </a:r>
            <a:endParaRPr lang="en-US" sz="1500"/>
          </a:p>
          <a:p>
            <a:pPr marL="0" indent="0">
              <a:buNone/>
            </a:pPr>
            <a:endParaRPr lang="en-US">
              <a:ea typeface="+mn-lt"/>
              <a:cs typeface="+mn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A5E10AA-E87A-027B-F339-B28827A5A8E6}"/>
              </a:ext>
            </a:extLst>
          </p:cNvPr>
          <p:cNvSpPr txBox="1">
            <a:spLocks/>
          </p:cNvSpPr>
          <p:nvPr/>
        </p:nvSpPr>
        <p:spPr bwMode="auto">
          <a:xfrm>
            <a:off x="3709250" y="403485"/>
            <a:ext cx="484364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kern="0"/>
              <a:t>KA </a:t>
            </a:r>
            <a:r>
              <a:rPr lang="en-US" kern="0" err="1">
                <a:ea typeface="+mj-lt"/>
                <a:cs typeface="+mj-lt"/>
              </a:rPr>
              <a:t>Marketingová</a:t>
            </a:r>
            <a:r>
              <a:rPr lang="en-US" kern="0">
                <a:ea typeface="+mj-lt"/>
                <a:cs typeface="+mj-lt"/>
              </a:rPr>
              <a:t> a </a:t>
            </a:r>
            <a:r>
              <a:rPr lang="en-US" kern="0" err="1">
                <a:ea typeface="+mj-lt"/>
                <a:cs typeface="+mj-lt"/>
              </a:rPr>
              <a:t>komunikační</a:t>
            </a:r>
            <a:r>
              <a:rPr lang="en-US" kern="0">
                <a:ea typeface="+mj-lt"/>
                <a:cs typeface="+mj-lt"/>
              </a:rPr>
              <a:t> </a:t>
            </a:r>
            <a:r>
              <a:rPr lang="en-US" kern="0" err="1">
                <a:ea typeface="+mj-lt"/>
                <a:cs typeface="+mj-lt"/>
              </a:rPr>
              <a:t>strategie</a:t>
            </a:r>
            <a:r>
              <a:rPr lang="en-US" kern="0">
                <a:ea typeface="+mj-lt"/>
                <a:cs typeface="+mj-lt"/>
              </a:rPr>
              <a:t> </a:t>
            </a:r>
            <a:r>
              <a:rPr lang="en-US" kern="0" err="1">
                <a:ea typeface="+mj-lt"/>
                <a:cs typeface="+mj-lt"/>
              </a:rPr>
              <a:t>kraje</a:t>
            </a:r>
            <a:endParaRPr lang="en-US" kern="0" err="1"/>
          </a:p>
        </p:txBody>
      </p:sp>
    </p:spTree>
    <p:extLst>
      <p:ext uri="{BB962C8B-B14F-4D97-AF65-F5344CB8AC3E}">
        <p14:creationId xmlns:p14="http://schemas.microsoft.com/office/powerpoint/2010/main" val="1490275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4F9073B7-FA80-41E0-BFA1-FC2F0B74B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57213"/>
            <a:ext cx="663575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br>
              <a:rPr lang="cs-CZ" altLang="cs-CZ" kern="0"/>
            </a:br>
            <a:r>
              <a:rPr lang="cs-CZ" altLang="cs-CZ" kern="0"/>
              <a:t>Usnesení</a:t>
            </a:r>
            <a:br>
              <a:rPr lang="cs-CZ" altLang="cs-CZ" kern="0"/>
            </a:br>
            <a:endParaRPr lang="cs-CZ" altLang="cs-CZ" kern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36C916B-1546-4D39-AB35-520B1541E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8229600" cy="3744912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8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cs-CZ" altLang="cs-CZ" b="1" kern="0"/>
              <a:t>USN č. 1/2/2022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 kern="0"/>
          </a:p>
          <a:p>
            <a:pPr marL="0" indent="0" eaLnBrk="1" hangingPunct="1">
              <a:buFontTx/>
              <a:buNone/>
              <a:defRPr/>
            </a:pPr>
            <a:r>
              <a:rPr lang="cs-CZ" altLang="cs-CZ" sz="1800"/>
              <a:t>Rada pro výzkum, vývoj a inovace v Libereckém kraji </a:t>
            </a:r>
            <a:r>
              <a:rPr lang="cs-CZ" altLang="cs-CZ" sz="1800" b="1" kern="0"/>
              <a:t>schvaluje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altLang="cs-CZ" sz="1800" kern="0"/>
              <a:t>program 20. jednání Rady pro výzkum, vývoj a inovace v Libereckém kraji dne 9. září 2022.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AC7C1-9BE5-3D3C-FFE2-EE458058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0531" y="384355"/>
            <a:ext cx="3925416" cy="1143000"/>
          </a:xfrm>
        </p:spPr>
        <p:txBody>
          <a:bodyPr/>
          <a:lstStyle/>
          <a:p>
            <a:r>
              <a:rPr lang="en-US" err="1"/>
              <a:t>Plán</a:t>
            </a:r>
            <a:r>
              <a:rPr lang="en-US"/>
              <a:t> SALK III v </a:t>
            </a:r>
            <a:r>
              <a:rPr lang="en-US" err="1"/>
              <a:t>číslech</a:t>
            </a:r>
            <a:r>
              <a:rPr lang="en-US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60AA2-6706-C662-964A-8E2F8F66F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2178"/>
            <a:ext cx="8229600" cy="4447967"/>
          </a:xfrm>
        </p:spPr>
        <p:txBody>
          <a:bodyPr/>
          <a:lstStyle/>
          <a:p>
            <a:pPr marL="0" indent="0">
              <a:buNone/>
            </a:pPr>
            <a:r>
              <a:rPr lang="en-US" sz="1600" b="1" err="1"/>
              <a:t>Období</a:t>
            </a:r>
            <a:r>
              <a:rPr lang="en-US" sz="1600" b="1"/>
              <a:t> </a:t>
            </a:r>
            <a:r>
              <a:rPr lang="en-US" sz="1600" b="1" err="1"/>
              <a:t>realizace</a:t>
            </a:r>
            <a:r>
              <a:rPr lang="en-US" sz="1600" b="1"/>
              <a:t> </a:t>
            </a:r>
            <a:r>
              <a:rPr lang="en-US" sz="1600" b="1" err="1"/>
              <a:t>prodlouženo</a:t>
            </a:r>
            <a:r>
              <a:rPr lang="en-US" sz="1600"/>
              <a:t>: 1.1.2023 - 31.12.2026 (4 </a:t>
            </a:r>
            <a:r>
              <a:rPr lang="en-US" sz="1600" err="1"/>
              <a:t>roky</a:t>
            </a:r>
            <a:r>
              <a:rPr lang="en-US" sz="1600"/>
              <a:t>), </a:t>
            </a:r>
            <a:r>
              <a:rPr lang="en-US" sz="1600" err="1"/>
              <a:t>rozpočet</a:t>
            </a:r>
            <a:r>
              <a:rPr lang="en-US" sz="1600"/>
              <a:t> </a:t>
            </a:r>
            <a:r>
              <a:rPr lang="en-US" sz="1600" err="1"/>
              <a:t>cca</a:t>
            </a:r>
            <a:r>
              <a:rPr lang="en-US" sz="1600"/>
              <a:t> 62 mil. </a:t>
            </a:r>
            <a:r>
              <a:rPr lang="en-US" sz="1600" err="1"/>
              <a:t>Kč</a:t>
            </a:r>
            <a:endParaRPr lang="en-US" sz="1600"/>
          </a:p>
          <a:p>
            <a:pPr marL="0" indent="0">
              <a:buNone/>
            </a:pPr>
            <a:r>
              <a:rPr lang="en-US" sz="1600" err="1"/>
              <a:t>Nově</a:t>
            </a:r>
            <a:r>
              <a:rPr lang="en-US" sz="1600"/>
              <a:t> do </a:t>
            </a:r>
            <a:r>
              <a:rPr lang="en-US" sz="1600" err="1"/>
              <a:t>projektu</a:t>
            </a:r>
            <a:r>
              <a:rPr lang="en-US" sz="1600"/>
              <a:t> </a:t>
            </a:r>
            <a:r>
              <a:rPr lang="en-US" sz="1600" err="1"/>
              <a:t>zahrnuto</a:t>
            </a:r>
            <a:r>
              <a:rPr lang="en-US" sz="1600"/>
              <a:t> </a:t>
            </a:r>
            <a:r>
              <a:rPr lang="en-US" sz="1600" err="1"/>
              <a:t>pilotní</a:t>
            </a:r>
            <a:r>
              <a:rPr lang="en-US" sz="1600"/>
              <a:t> </a:t>
            </a:r>
            <a:r>
              <a:rPr lang="en-US" sz="1600" err="1"/>
              <a:t>ověření</a:t>
            </a:r>
            <a:r>
              <a:rPr lang="en-US" sz="1600"/>
              <a:t>. </a:t>
            </a:r>
            <a:r>
              <a:rPr lang="en-US" sz="1600" err="1"/>
              <a:t>Využíváme</a:t>
            </a:r>
            <a:r>
              <a:rPr lang="en-US" sz="1600"/>
              <a:t> </a:t>
            </a:r>
            <a:r>
              <a:rPr lang="en-US" sz="1600" err="1"/>
              <a:t>celé</a:t>
            </a:r>
            <a:r>
              <a:rPr lang="en-US" sz="1600"/>
              <a:t> </a:t>
            </a:r>
            <a:r>
              <a:rPr lang="en-US" sz="1600" err="1"/>
              <a:t>spektrum</a:t>
            </a:r>
            <a:r>
              <a:rPr lang="en-US" sz="1600"/>
              <a:t> </a:t>
            </a:r>
            <a:r>
              <a:rPr lang="en-US" sz="1600" err="1"/>
              <a:t>nabízených</a:t>
            </a:r>
            <a:r>
              <a:rPr lang="en-US" sz="1600"/>
              <a:t> </a:t>
            </a:r>
            <a:r>
              <a:rPr lang="en-US" sz="1600" err="1"/>
              <a:t>aktivit</a:t>
            </a:r>
            <a:r>
              <a:rPr lang="en-US" sz="1600"/>
              <a:t> pro Smart </a:t>
            </a:r>
            <a:r>
              <a:rPr lang="en-US" sz="1600" err="1"/>
              <a:t>akcelerátory</a:t>
            </a:r>
            <a:r>
              <a:rPr lang="en-US" sz="1600"/>
              <a:t>. </a:t>
            </a:r>
          </a:p>
          <a:p>
            <a:pPr marL="0" indent="0">
              <a:buNone/>
            </a:pPr>
            <a:r>
              <a:rPr lang="en-US" sz="1200">
                <a:ea typeface="+mn-lt"/>
                <a:cs typeface="+mn-lt"/>
              </a:rPr>
              <a:t>- </a:t>
            </a:r>
            <a:r>
              <a:rPr lang="en-US" sz="1200" err="1">
                <a:ea typeface="+mn-lt"/>
                <a:cs typeface="+mn-lt"/>
              </a:rPr>
              <a:t>organizace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cca</a:t>
            </a:r>
            <a:r>
              <a:rPr lang="en-US" sz="1200">
                <a:ea typeface="+mn-lt"/>
                <a:cs typeface="+mn-lt"/>
              </a:rPr>
              <a:t>: 12x RVVI, 32x </a:t>
            </a:r>
            <a:r>
              <a:rPr lang="en-US" sz="1200" err="1">
                <a:ea typeface="+mn-lt"/>
                <a:cs typeface="+mn-lt"/>
              </a:rPr>
              <a:t>platforem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vč</a:t>
            </a:r>
            <a:r>
              <a:rPr lang="en-US" sz="1200">
                <a:ea typeface="+mn-lt"/>
                <a:cs typeface="+mn-lt"/>
              </a:rPr>
              <a:t>. </a:t>
            </a:r>
            <a:r>
              <a:rPr lang="en-US" sz="1200" err="1">
                <a:ea typeface="+mn-lt"/>
                <a:cs typeface="+mn-lt"/>
              </a:rPr>
              <a:t>marketingové</a:t>
            </a:r>
            <a:r>
              <a:rPr lang="en-US" sz="1200">
                <a:ea typeface="+mn-lt"/>
                <a:cs typeface="+mn-lt"/>
              </a:rPr>
              <a:t> platformy, 1x </a:t>
            </a:r>
            <a:r>
              <a:rPr lang="en-US" sz="1200" err="1">
                <a:ea typeface="+mn-lt"/>
                <a:cs typeface="+mn-lt"/>
              </a:rPr>
              <a:t>setkání</a:t>
            </a:r>
            <a:r>
              <a:rPr lang="en-US" sz="1200">
                <a:ea typeface="+mn-lt"/>
                <a:cs typeface="+mn-lt"/>
              </a:rPr>
              <a:t> RIS3 </a:t>
            </a:r>
            <a:r>
              <a:rPr lang="en-US" sz="1200" err="1">
                <a:ea typeface="+mn-lt"/>
                <a:cs typeface="+mn-lt"/>
              </a:rPr>
              <a:t>týmů</a:t>
            </a:r>
            <a:r>
              <a:rPr lang="en-US" sz="1200">
                <a:ea typeface="+mn-lt"/>
                <a:cs typeface="+mn-lt"/>
              </a:rPr>
              <a:t> v LBC </a:t>
            </a:r>
          </a:p>
          <a:p>
            <a:pPr marL="0" indent="0">
              <a:buNone/>
            </a:pPr>
            <a:r>
              <a:rPr lang="en-US" sz="1200"/>
              <a:t>- 4x </a:t>
            </a:r>
            <a:r>
              <a:rPr lang="en-US" sz="1200" err="1">
                <a:ea typeface="+mn-lt"/>
                <a:cs typeface="+mn-lt"/>
              </a:rPr>
              <a:t>soutěž</a:t>
            </a:r>
            <a:r>
              <a:rPr lang="en-US" sz="1200">
                <a:ea typeface="+mn-lt"/>
                <a:cs typeface="+mn-lt"/>
              </a:rPr>
              <a:t> Business talent, 5x </a:t>
            </a:r>
            <a:r>
              <a:rPr lang="en-US" sz="1200" err="1">
                <a:ea typeface="+mn-lt"/>
                <a:cs typeface="+mn-lt"/>
              </a:rPr>
              <a:t>soutěž</a:t>
            </a:r>
            <a:r>
              <a:rPr lang="en-US" sz="1200">
                <a:ea typeface="+mn-lt"/>
                <a:cs typeface="+mn-lt"/>
              </a:rPr>
              <a:t> </a:t>
            </a:r>
            <a:r>
              <a:rPr lang="en-US" sz="1200" err="1">
                <a:ea typeface="+mn-lt"/>
                <a:cs typeface="+mn-lt"/>
              </a:rPr>
              <a:t>ideathon</a:t>
            </a:r>
            <a:r>
              <a:rPr lang="en-US" sz="1200">
                <a:ea typeface="+mn-lt"/>
                <a:cs typeface="+mn-lt"/>
              </a:rPr>
              <a:t>/hackathon plus </a:t>
            </a:r>
            <a:r>
              <a:rPr lang="en-US" sz="1200" err="1">
                <a:ea typeface="+mn-lt"/>
                <a:cs typeface="+mn-lt"/>
              </a:rPr>
              <a:t>přeshraniční</a:t>
            </a:r>
            <a:r>
              <a:rPr lang="en-US" sz="1200">
                <a:ea typeface="+mn-lt"/>
                <a:cs typeface="+mn-lt"/>
              </a:rPr>
              <a:t> hackathon</a:t>
            </a:r>
          </a:p>
          <a:p>
            <a:pPr marL="0" indent="0">
              <a:buNone/>
            </a:pPr>
            <a:r>
              <a:rPr lang="en-US" sz="1200"/>
              <a:t>- </a:t>
            </a:r>
            <a:r>
              <a:rPr lang="en-US" sz="1200">
                <a:ea typeface="+mn-lt"/>
                <a:cs typeface="+mn-lt"/>
              </a:rPr>
              <a:t>8x PKN, 4x </a:t>
            </a:r>
            <a:r>
              <a:rPr lang="en-US" sz="1200" err="1">
                <a:ea typeface="+mn-lt"/>
                <a:cs typeface="+mn-lt"/>
              </a:rPr>
              <a:t>TedX</a:t>
            </a:r>
            <a:r>
              <a:rPr lang="en-US" sz="1200">
                <a:ea typeface="+mn-lt"/>
                <a:cs typeface="+mn-lt"/>
              </a:rPr>
              <a:t>, </a:t>
            </a:r>
            <a:r>
              <a:rPr lang="en-US" sz="1200" err="1">
                <a:ea typeface="+mn-lt"/>
                <a:cs typeface="+mn-lt"/>
              </a:rPr>
              <a:t>cca</a:t>
            </a:r>
            <a:r>
              <a:rPr lang="en-US" sz="1200">
                <a:ea typeface="+mn-lt"/>
                <a:cs typeface="+mn-lt"/>
              </a:rPr>
              <a:t> 16x </a:t>
            </a:r>
            <a:r>
              <a:rPr lang="en-US" sz="1200" err="1">
                <a:ea typeface="+mn-lt"/>
                <a:cs typeface="+mn-lt"/>
              </a:rPr>
              <a:t>vzdělávací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akce</a:t>
            </a:r>
            <a:r>
              <a:rPr lang="en-US" sz="1200">
                <a:ea typeface="+mn-lt"/>
                <a:cs typeface="+mn-lt"/>
              </a:rPr>
              <a:t>/</a:t>
            </a:r>
            <a:r>
              <a:rPr lang="en-US" sz="1200" err="1">
                <a:ea typeface="+mn-lt"/>
                <a:cs typeface="+mn-lt"/>
              </a:rPr>
              <a:t>workhopy</a:t>
            </a:r>
            <a:r>
              <a:rPr lang="en-US" sz="1200">
                <a:ea typeface="+mn-lt"/>
                <a:cs typeface="+mn-lt"/>
              </a:rPr>
              <a:t>/</a:t>
            </a:r>
            <a:r>
              <a:rPr lang="en-US" sz="1200" err="1">
                <a:ea typeface="+mn-lt"/>
                <a:cs typeface="+mn-lt"/>
              </a:rPr>
              <a:t>semináře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atd</a:t>
            </a:r>
            <a:r>
              <a:rPr lang="en-US" sz="1200">
                <a:ea typeface="+mn-lt"/>
                <a:cs typeface="+mn-lt"/>
              </a:rPr>
              <a:t>. </a:t>
            </a:r>
          </a:p>
          <a:p>
            <a:pPr marL="0" indent="0">
              <a:buNone/>
            </a:pPr>
            <a:r>
              <a:rPr lang="en-US" sz="1200">
                <a:ea typeface="+mn-lt"/>
                <a:cs typeface="+mn-lt"/>
              </a:rPr>
              <a:t>- </a:t>
            </a:r>
            <a:r>
              <a:rPr lang="en-US" sz="1200" err="1">
                <a:ea typeface="+mn-lt"/>
                <a:cs typeface="+mn-lt"/>
              </a:rPr>
              <a:t>cca</a:t>
            </a:r>
            <a:r>
              <a:rPr lang="en-US" sz="1200">
                <a:ea typeface="+mn-lt"/>
                <a:cs typeface="+mn-lt"/>
              </a:rPr>
              <a:t> 12x </a:t>
            </a:r>
            <a:r>
              <a:rPr lang="en-US" sz="1200" err="1">
                <a:ea typeface="+mn-lt"/>
                <a:cs typeface="+mn-lt"/>
              </a:rPr>
              <a:t>spolupráce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na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akcích</a:t>
            </a:r>
            <a:r>
              <a:rPr lang="en-US" sz="1200">
                <a:ea typeface="+mn-lt"/>
                <a:cs typeface="+mn-lt"/>
              </a:rPr>
              <a:t> v </a:t>
            </a:r>
            <a:r>
              <a:rPr lang="en-US" sz="1200" err="1">
                <a:ea typeface="+mn-lt"/>
                <a:cs typeface="+mn-lt"/>
              </a:rPr>
              <a:t>regionu</a:t>
            </a:r>
            <a:endParaRPr lang="en-US" sz="12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1200"/>
              <a:t>- </a:t>
            </a:r>
            <a:r>
              <a:rPr lang="en-US" sz="1200" err="1"/>
              <a:t>vzdělávání</a:t>
            </a:r>
            <a:r>
              <a:rPr lang="en-US" sz="1200"/>
              <a:t> pro </a:t>
            </a:r>
            <a:r>
              <a:rPr lang="en-US" sz="1200" err="1"/>
              <a:t>cca</a:t>
            </a:r>
            <a:r>
              <a:rPr lang="en-US" sz="1200"/>
              <a:t> 20 </a:t>
            </a:r>
            <a:r>
              <a:rPr lang="en-US" sz="1200" err="1"/>
              <a:t>osob</a:t>
            </a:r>
            <a:endParaRPr lang="en-US" sz="1200"/>
          </a:p>
          <a:p>
            <a:pPr marL="0" indent="0">
              <a:buNone/>
            </a:pPr>
            <a:r>
              <a:rPr lang="en-US" sz="1200"/>
              <a:t>- </a:t>
            </a:r>
            <a:r>
              <a:rPr lang="en-US" sz="1200" err="1"/>
              <a:t>pravidelná</a:t>
            </a:r>
            <a:r>
              <a:rPr lang="en-US" sz="1200"/>
              <a:t> </a:t>
            </a:r>
            <a:r>
              <a:rPr lang="en-US" sz="1200" err="1"/>
              <a:t>aktualizace</a:t>
            </a:r>
            <a:r>
              <a:rPr lang="en-US" sz="1200"/>
              <a:t> </a:t>
            </a:r>
            <a:r>
              <a:rPr lang="en-US" sz="1200" err="1"/>
              <a:t>webu</a:t>
            </a:r>
            <a:r>
              <a:rPr lang="en-US" sz="1200"/>
              <a:t> (</a:t>
            </a:r>
            <a:r>
              <a:rPr lang="en-US" sz="1200" err="1"/>
              <a:t>cca</a:t>
            </a:r>
            <a:r>
              <a:rPr lang="en-US" sz="1200"/>
              <a:t> 1-2x </a:t>
            </a:r>
            <a:r>
              <a:rPr lang="en-US" sz="1200" err="1"/>
              <a:t>týdně</a:t>
            </a:r>
            <a:r>
              <a:rPr lang="en-US" sz="1200"/>
              <a:t> </a:t>
            </a:r>
            <a:r>
              <a:rPr lang="en-US" sz="1200" err="1"/>
              <a:t>nový</a:t>
            </a:r>
            <a:r>
              <a:rPr lang="en-US" sz="1200"/>
              <a:t> </a:t>
            </a:r>
            <a:r>
              <a:rPr lang="en-US" sz="1200" err="1"/>
              <a:t>obsah</a:t>
            </a:r>
            <a:r>
              <a:rPr lang="en-US" sz="1200"/>
              <a:t>), </a:t>
            </a:r>
            <a:r>
              <a:rPr lang="en-US" sz="1200" err="1"/>
              <a:t>správa</a:t>
            </a:r>
            <a:r>
              <a:rPr lang="en-US" sz="1200"/>
              <a:t> </a:t>
            </a:r>
            <a:r>
              <a:rPr lang="en-US" sz="1200" err="1"/>
              <a:t>sociálních</a:t>
            </a:r>
            <a:r>
              <a:rPr lang="en-US" sz="1200"/>
              <a:t> </a:t>
            </a:r>
            <a:r>
              <a:rPr lang="en-US" sz="1200" err="1"/>
              <a:t>sítí</a:t>
            </a:r>
            <a:r>
              <a:rPr lang="en-US" sz="1200"/>
              <a:t> (</a:t>
            </a:r>
            <a:r>
              <a:rPr lang="en-US" sz="1200" err="1"/>
              <a:t>cca</a:t>
            </a:r>
            <a:r>
              <a:rPr lang="en-US" sz="1200"/>
              <a:t> 5-7x </a:t>
            </a:r>
            <a:r>
              <a:rPr lang="en-US" sz="1200" err="1"/>
              <a:t>týdně</a:t>
            </a:r>
            <a:r>
              <a:rPr lang="en-US" sz="1200"/>
              <a:t> </a:t>
            </a:r>
            <a:r>
              <a:rPr lang="en-US" sz="1200" err="1"/>
              <a:t>nový</a:t>
            </a:r>
            <a:r>
              <a:rPr lang="en-US" sz="1200"/>
              <a:t> </a:t>
            </a:r>
            <a:r>
              <a:rPr lang="en-US" sz="1200" err="1"/>
              <a:t>obsah</a:t>
            </a:r>
            <a:r>
              <a:rPr lang="en-US" sz="1200"/>
              <a:t>), </a:t>
            </a:r>
            <a:r>
              <a:rPr lang="en-US" sz="1200" err="1"/>
              <a:t>práce</a:t>
            </a:r>
            <a:r>
              <a:rPr lang="en-US" sz="1200"/>
              <a:t> s PR </a:t>
            </a:r>
            <a:r>
              <a:rPr lang="en-US" sz="1200">
                <a:ea typeface="+mn-lt"/>
                <a:cs typeface="+mn-lt"/>
              </a:rPr>
              <a:t>(1x </a:t>
            </a:r>
            <a:r>
              <a:rPr lang="en-US" sz="1200" err="1">
                <a:ea typeface="+mn-lt"/>
                <a:cs typeface="+mn-lt"/>
              </a:rPr>
              <a:t>měsíčně</a:t>
            </a:r>
            <a:r>
              <a:rPr lang="en-US" sz="1200">
                <a:ea typeface="+mn-lt"/>
                <a:cs typeface="+mn-lt"/>
              </a:rPr>
              <a:t> TZ, </a:t>
            </a:r>
            <a:r>
              <a:rPr lang="en-US" sz="1200" err="1">
                <a:ea typeface="+mn-lt"/>
                <a:cs typeface="+mn-lt"/>
              </a:rPr>
              <a:t>aktivní</a:t>
            </a:r>
            <a:r>
              <a:rPr lang="en-US" sz="1200">
                <a:ea typeface="+mn-lt"/>
                <a:cs typeface="+mn-lt"/>
              </a:rPr>
              <a:t> </a:t>
            </a:r>
            <a:r>
              <a:rPr lang="en-US" sz="1200" err="1">
                <a:ea typeface="+mn-lt"/>
                <a:cs typeface="+mn-lt"/>
              </a:rPr>
              <a:t>práce</a:t>
            </a:r>
            <a:r>
              <a:rPr lang="en-US" sz="1200">
                <a:ea typeface="+mn-lt"/>
                <a:cs typeface="+mn-lt"/>
              </a:rPr>
              <a:t> s </a:t>
            </a:r>
            <a:r>
              <a:rPr lang="en-US" sz="1200" err="1">
                <a:ea typeface="+mn-lt"/>
                <a:cs typeface="+mn-lt"/>
              </a:rPr>
              <a:t>novináři</a:t>
            </a:r>
            <a:r>
              <a:rPr lang="en-US" sz="1200">
                <a:ea typeface="+mn-lt"/>
                <a:cs typeface="+mn-lt"/>
              </a:rPr>
              <a:t>)</a:t>
            </a:r>
            <a:r>
              <a:rPr lang="en-US" sz="1200"/>
              <a:t>, </a:t>
            </a:r>
            <a:r>
              <a:rPr lang="en-US" sz="1200" err="1"/>
              <a:t>příprava</a:t>
            </a:r>
            <a:r>
              <a:rPr lang="en-US" sz="1200"/>
              <a:t> </a:t>
            </a:r>
            <a:r>
              <a:rPr lang="en-US" sz="1200" err="1"/>
              <a:t>videí</a:t>
            </a:r>
            <a:r>
              <a:rPr lang="en-US" sz="1200"/>
              <a:t>, 1x </a:t>
            </a:r>
            <a:r>
              <a:rPr lang="en-US" sz="1200" err="1"/>
              <a:t>marketingová</a:t>
            </a:r>
            <a:r>
              <a:rPr lang="en-US" sz="1200"/>
              <a:t> </a:t>
            </a:r>
            <a:r>
              <a:rPr lang="en-US" sz="1200" err="1"/>
              <a:t>strategie</a:t>
            </a:r>
            <a:r>
              <a:rPr lang="en-US" sz="1200"/>
              <a:t>, 4x </a:t>
            </a:r>
            <a:r>
              <a:rPr lang="en-US" sz="1200" err="1"/>
              <a:t>akční</a:t>
            </a:r>
            <a:r>
              <a:rPr lang="en-US" sz="1200"/>
              <a:t> </a:t>
            </a:r>
            <a:r>
              <a:rPr lang="en-US" sz="1200" err="1"/>
              <a:t>plán</a:t>
            </a:r>
            <a:r>
              <a:rPr lang="en-US" sz="1200"/>
              <a:t> </a:t>
            </a:r>
            <a:r>
              <a:rPr lang="en-US" sz="1200" err="1"/>
              <a:t>atd</a:t>
            </a:r>
            <a:r>
              <a:rPr lang="en-US" sz="1200"/>
              <a:t>.</a:t>
            </a:r>
          </a:p>
          <a:p>
            <a:pPr marL="0" indent="0">
              <a:buNone/>
            </a:pPr>
            <a:r>
              <a:rPr lang="en-US" sz="1200"/>
              <a:t>- </a:t>
            </a:r>
            <a:r>
              <a:rPr lang="en-US" sz="1200" err="1"/>
              <a:t>přístup</a:t>
            </a:r>
            <a:r>
              <a:rPr lang="en-US" sz="1200"/>
              <a:t> do </a:t>
            </a:r>
            <a:r>
              <a:rPr lang="en-US" sz="1200" err="1"/>
              <a:t>specializovaných</a:t>
            </a:r>
            <a:r>
              <a:rPr lang="en-US" sz="1200"/>
              <a:t> </a:t>
            </a:r>
            <a:r>
              <a:rPr lang="en-US" sz="1200" err="1"/>
              <a:t>datábází</a:t>
            </a:r>
            <a:endParaRPr lang="en-US" sz="1200"/>
          </a:p>
          <a:p>
            <a:pPr marL="0" indent="0">
              <a:buNone/>
            </a:pPr>
            <a:r>
              <a:rPr lang="en-US" sz="1200"/>
              <a:t>- </a:t>
            </a:r>
            <a:r>
              <a:rPr lang="en-US" sz="1200" err="1"/>
              <a:t>spolupráce</a:t>
            </a:r>
            <a:r>
              <a:rPr lang="en-US" sz="1200"/>
              <a:t> s </a:t>
            </a:r>
            <a:r>
              <a:rPr lang="en-US" sz="1200" err="1"/>
              <a:t>experty</a:t>
            </a:r>
            <a:r>
              <a:rPr lang="en-US" sz="1200"/>
              <a:t>, </a:t>
            </a:r>
            <a:r>
              <a:rPr lang="en-US" sz="1200" err="1"/>
              <a:t>odborníky</a:t>
            </a:r>
            <a:r>
              <a:rPr lang="en-US" sz="1200"/>
              <a:t> </a:t>
            </a:r>
            <a:r>
              <a:rPr lang="en-US" sz="1200" err="1"/>
              <a:t>na</a:t>
            </a:r>
            <a:r>
              <a:rPr lang="en-US" sz="1200"/>
              <a:t> </a:t>
            </a:r>
            <a:r>
              <a:rPr lang="en-US" sz="1200" err="1"/>
              <a:t>aktivitách</a:t>
            </a:r>
            <a:r>
              <a:rPr lang="en-US" sz="1200"/>
              <a:t> SALK III (</a:t>
            </a:r>
            <a:r>
              <a:rPr lang="en-US" sz="1200" err="1"/>
              <a:t>strategické</a:t>
            </a:r>
            <a:r>
              <a:rPr lang="en-US" sz="1200"/>
              <a:t> </a:t>
            </a:r>
            <a:r>
              <a:rPr lang="en-US" sz="1200" err="1"/>
              <a:t>intervence</a:t>
            </a:r>
            <a:r>
              <a:rPr lang="en-US" sz="1200"/>
              <a:t>, </a:t>
            </a:r>
            <a:r>
              <a:rPr lang="en-US" sz="1200" err="1"/>
              <a:t>mapování</a:t>
            </a:r>
            <a:r>
              <a:rPr lang="en-US" sz="1200"/>
              <a:t>, </a:t>
            </a:r>
            <a:r>
              <a:rPr lang="en-US" sz="1200" err="1"/>
              <a:t>analýzy</a:t>
            </a:r>
            <a:r>
              <a:rPr lang="en-US" sz="1200"/>
              <a:t>, marketing </a:t>
            </a:r>
            <a:r>
              <a:rPr lang="en-US" sz="1200" err="1"/>
              <a:t>atd</a:t>
            </a:r>
            <a:r>
              <a:rPr lang="en-US" sz="1200"/>
              <a:t>.)</a:t>
            </a:r>
          </a:p>
          <a:p>
            <a:pPr marL="0" indent="0">
              <a:buNone/>
            </a:pPr>
            <a:r>
              <a:rPr lang="en-US" sz="1200"/>
              <a:t>- 1x </a:t>
            </a:r>
            <a:r>
              <a:rPr lang="en-US" sz="1200" err="1"/>
              <a:t>twinningový</a:t>
            </a:r>
            <a:r>
              <a:rPr lang="en-US" sz="1200"/>
              <a:t> program</a:t>
            </a:r>
          </a:p>
          <a:p>
            <a:pPr marL="0" indent="0">
              <a:buNone/>
            </a:pPr>
            <a:r>
              <a:rPr lang="en-US" sz="1200"/>
              <a:t>- 1x </a:t>
            </a:r>
            <a:r>
              <a:rPr lang="en-US" sz="1200" err="1"/>
              <a:t>pilotní</a:t>
            </a:r>
            <a:r>
              <a:rPr lang="en-US" sz="1200"/>
              <a:t> </a:t>
            </a:r>
            <a:r>
              <a:rPr lang="en-US" sz="1200" err="1"/>
              <a:t>otestování</a:t>
            </a:r>
            <a:r>
              <a:rPr lang="en-US" sz="1200"/>
              <a:t> (</a:t>
            </a:r>
            <a:r>
              <a:rPr lang="en-US" sz="1200" err="1"/>
              <a:t>Informační</a:t>
            </a:r>
            <a:r>
              <a:rPr lang="en-US" sz="1200"/>
              <a:t> a </a:t>
            </a:r>
            <a:r>
              <a:rPr lang="en-US" sz="1200" err="1"/>
              <a:t>datový</a:t>
            </a:r>
            <a:r>
              <a:rPr lang="en-US" sz="1200"/>
              <a:t> </a:t>
            </a:r>
            <a:r>
              <a:rPr lang="en-US" sz="1200" err="1"/>
              <a:t>portál</a:t>
            </a:r>
            <a:r>
              <a:rPr lang="en-US" sz="1200"/>
              <a:t> LK): </a:t>
            </a:r>
            <a:r>
              <a:rPr lang="en-US" sz="1200" err="1"/>
              <a:t>Dlouhodobá</a:t>
            </a:r>
            <a:r>
              <a:rPr lang="en-US" sz="1200"/>
              <a:t> </a:t>
            </a:r>
            <a:r>
              <a:rPr lang="en-US" sz="1200" err="1"/>
              <a:t>komplexní</a:t>
            </a:r>
            <a:r>
              <a:rPr lang="en-US" sz="1200"/>
              <a:t> </a:t>
            </a:r>
            <a:r>
              <a:rPr lang="en-US" sz="1200" err="1"/>
              <a:t>aktivita</a:t>
            </a:r>
            <a:endParaRPr lang="en-US" sz="1200"/>
          </a:p>
          <a:p>
            <a:pPr marL="0" indent="0">
              <a:buNone/>
            </a:pPr>
            <a:r>
              <a:rPr lang="en-US" sz="1200"/>
              <a:t>- </a:t>
            </a:r>
            <a:r>
              <a:rPr lang="en-US" sz="1200" err="1"/>
              <a:t>asistenční</a:t>
            </a:r>
            <a:r>
              <a:rPr lang="en-US" sz="1200"/>
              <a:t> </a:t>
            </a:r>
            <a:r>
              <a:rPr lang="en-US" sz="1200" err="1"/>
              <a:t>vouchery</a:t>
            </a:r>
            <a:endParaRPr lang="en-US" sz="1200"/>
          </a:p>
          <a:p>
            <a:pPr marL="0" indent="0">
              <a:buNone/>
            </a:pPr>
            <a:r>
              <a:rPr lang="en-US" sz="1200"/>
              <a:t>- 8x </a:t>
            </a:r>
            <a:r>
              <a:rPr lang="en-US" sz="1200" err="1"/>
              <a:t>komplexní</a:t>
            </a:r>
            <a:r>
              <a:rPr lang="en-US" sz="1200"/>
              <a:t> </a:t>
            </a:r>
            <a:r>
              <a:rPr lang="en-US" sz="1200" err="1"/>
              <a:t>analýzy</a:t>
            </a:r>
            <a:r>
              <a:rPr lang="en-US" sz="1200"/>
              <a:t>/</a:t>
            </a:r>
            <a:r>
              <a:rPr lang="en-US" sz="1200" err="1"/>
              <a:t>mapování</a:t>
            </a:r>
            <a:endParaRPr lang="en-US" sz="1200"/>
          </a:p>
          <a:p>
            <a:pPr marL="0" indent="0">
              <a:buNone/>
            </a:pPr>
            <a:r>
              <a:rPr lang="en-US" sz="1200"/>
              <a:t>- min. 9 </a:t>
            </a:r>
            <a:r>
              <a:rPr lang="en-US" sz="1200" err="1"/>
              <a:t>připravených</a:t>
            </a:r>
            <a:r>
              <a:rPr lang="en-US" sz="1200"/>
              <a:t> </a:t>
            </a:r>
            <a:r>
              <a:rPr lang="en-US" sz="1200" err="1"/>
              <a:t>strategických</a:t>
            </a:r>
            <a:r>
              <a:rPr lang="en-US" sz="1200"/>
              <a:t> </a:t>
            </a:r>
            <a:r>
              <a:rPr lang="en-US" sz="1200" err="1"/>
              <a:t>intervencí</a:t>
            </a:r>
            <a:r>
              <a:rPr lang="en-US" sz="1200"/>
              <a:t>- </a:t>
            </a:r>
            <a:r>
              <a:rPr lang="en-US" sz="1200" err="1"/>
              <a:t>projektů</a:t>
            </a:r>
            <a:r>
              <a:rPr lang="en-US" sz="1200"/>
              <a:t>, </a:t>
            </a:r>
            <a:r>
              <a:rPr lang="en-US" sz="1200" err="1"/>
              <a:t>průběžné</a:t>
            </a:r>
            <a:r>
              <a:rPr lang="en-US" sz="1200"/>
              <a:t> </a:t>
            </a:r>
            <a:r>
              <a:rPr lang="en-US" sz="1200" err="1"/>
              <a:t>poradenství</a:t>
            </a:r>
            <a:r>
              <a:rPr lang="en-US" sz="1200"/>
              <a:t> (</a:t>
            </a:r>
            <a:r>
              <a:rPr lang="en-US" sz="1200" err="1"/>
              <a:t>pravidelný</a:t>
            </a:r>
            <a:r>
              <a:rPr lang="en-US" sz="1200"/>
              <a:t> </a:t>
            </a:r>
            <a:r>
              <a:rPr lang="en-US" sz="1200" err="1"/>
              <a:t>monitorg</a:t>
            </a:r>
            <a:r>
              <a:rPr lang="en-US" sz="1200"/>
              <a:t> </a:t>
            </a:r>
            <a:r>
              <a:rPr lang="en-US" sz="1200" err="1"/>
              <a:t>zdrojů</a:t>
            </a:r>
            <a:r>
              <a:rPr lang="en-US" sz="1200"/>
              <a:t> </a:t>
            </a:r>
            <a:r>
              <a:rPr lang="en-US" sz="1200" err="1"/>
              <a:t>financování</a:t>
            </a:r>
            <a:r>
              <a:rPr lang="en-US" sz="1200"/>
              <a:t> pro </a:t>
            </a:r>
            <a:r>
              <a:rPr lang="en-US" sz="1200" err="1"/>
              <a:t>cca</a:t>
            </a:r>
            <a:r>
              <a:rPr lang="en-US" sz="1200"/>
              <a:t> 100 </a:t>
            </a:r>
            <a:r>
              <a:rPr lang="en-US" sz="1200" err="1"/>
              <a:t>subjektů</a:t>
            </a:r>
            <a:r>
              <a:rPr lang="en-US" sz="1200"/>
              <a:t>), networking (</a:t>
            </a:r>
            <a:r>
              <a:rPr lang="en-US" sz="1200" err="1"/>
              <a:t>pravidelná</a:t>
            </a:r>
            <a:r>
              <a:rPr lang="en-US" sz="1200"/>
              <a:t> </a:t>
            </a:r>
            <a:r>
              <a:rPr lang="en-US" sz="1200" err="1"/>
              <a:t>spolupráce</a:t>
            </a:r>
            <a:r>
              <a:rPr lang="en-US" sz="1200"/>
              <a:t> s </a:t>
            </a:r>
            <a:r>
              <a:rPr lang="en-US" sz="1200" err="1"/>
              <a:t>cca</a:t>
            </a:r>
            <a:r>
              <a:rPr lang="en-US" sz="1200"/>
              <a:t> 50 </a:t>
            </a:r>
            <a:r>
              <a:rPr lang="en-US" sz="1200" err="1"/>
              <a:t>subjekty</a:t>
            </a:r>
            <a:r>
              <a:rPr lang="en-US" sz="1200"/>
              <a:t> </a:t>
            </a:r>
            <a:r>
              <a:rPr lang="en-US" sz="1200" err="1"/>
              <a:t>inovačního</a:t>
            </a:r>
            <a:r>
              <a:rPr lang="en-US" sz="1200"/>
              <a:t> </a:t>
            </a:r>
            <a:r>
              <a:rPr lang="en-US" sz="1200" err="1"/>
              <a:t>prostředí</a:t>
            </a:r>
            <a:r>
              <a:rPr lang="en-US" sz="1200"/>
              <a:t>), </a:t>
            </a:r>
            <a:r>
              <a:rPr lang="en-US" sz="1200" err="1"/>
              <a:t>přeshraniční</a:t>
            </a:r>
            <a:r>
              <a:rPr lang="en-US" sz="1200"/>
              <a:t> </a:t>
            </a:r>
            <a:r>
              <a:rPr lang="en-US" sz="1200" err="1"/>
              <a:t>spolupráce</a:t>
            </a:r>
            <a:r>
              <a:rPr lang="en-US" sz="1200"/>
              <a:t> a </a:t>
            </a:r>
            <a:r>
              <a:rPr lang="en-US" sz="1200" err="1"/>
              <a:t>účast</a:t>
            </a:r>
            <a:r>
              <a:rPr lang="en-US" sz="1200"/>
              <a:t> </a:t>
            </a:r>
            <a:r>
              <a:rPr lang="en-US" sz="1200" err="1"/>
              <a:t>na</a:t>
            </a:r>
            <a:r>
              <a:rPr lang="en-US" sz="1200"/>
              <a:t> </a:t>
            </a:r>
            <a:r>
              <a:rPr lang="en-US" sz="1200" err="1"/>
              <a:t>zahraničních</a:t>
            </a:r>
            <a:r>
              <a:rPr lang="en-US" sz="1200"/>
              <a:t> </a:t>
            </a:r>
            <a:r>
              <a:rPr lang="en-US" sz="1200" err="1"/>
              <a:t>studijních</a:t>
            </a:r>
            <a:r>
              <a:rPr lang="en-US" sz="1200"/>
              <a:t> </a:t>
            </a:r>
            <a:r>
              <a:rPr lang="en-US" sz="1200" err="1"/>
              <a:t>cestách</a:t>
            </a:r>
            <a:r>
              <a:rPr lang="en-US" sz="1200"/>
              <a:t>, </a:t>
            </a:r>
            <a:r>
              <a:rPr lang="en-US" sz="1200" err="1"/>
              <a:t>veletrzích</a:t>
            </a:r>
            <a:endParaRPr lang="en-US" sz="1200"/>
          </a:p>
          <a:p>
            <a:pPr marL="0" indent="0">
              <a:buNone/>
            </a:pPr>
            <a:r>
              <a:rPr lang="en-US" sz="1200"/>
              <a:t>- reporting, </a:t>
            </a:r>
            <a:r>
              <a:rPr lang="en-US" sz="1200" err="1"/>
              <a:t>rozšíření</a:t>
            </a:r>
            <a:r>
              <a:rPr lang="en-US" sz="1200"/>
              <a:t> </a:t>
            </a:r>
            <a:r>
              <a:rPr lang="en-US" sz="1200" err="1"/>
              <a:t>týmu</a:t>
            </a:r>
            <a:r>
              <a:rPr lang="en-US" sz="1200"/>
              <a:t> Smart </a:t>
            </a:r>
            <a:r>
              <a:rPr lang="en-US" sz="1200" err="1"/>
              <a:t>akcelerátoru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552394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AEA5C41-7DDC-49FA-BC88-6E78D1479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478"/>
            <a:ext cx="8229600" cy="589936"/>
          </a:xfrm>
        </p:spPr>
        <p:txBody>
          <a:bodyPr/>
          <a:lstStyle/>
          <a:p>
            <a:pPr algn="r"/>
            <a:r>
              <a:rPr lang="cs-CZ" altLang="cs-CZ"/>
              <a:t>Usnesení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37B256-2E41-4CB0-9182-891A2503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58" y="1199535"/>
            <a:ext cx="8229600" cy="4436244"/>
          </a:xfrm>
        </p:spPr>
        <p:txBody>
          <a:bodyPr/>
          <a:lstStyle/>
          <a:p>
            <a:pPr marL="57150" indent="0">
              <a:lnSpc>
                <a:spcPct val="150000"/>
              </a:lnSpc>
              <a:buFontTx/>
              <a:buNone/>
              <a:defRPr/>
            </a:pPr>
            <a:r>
              <a:rPr lang="cs-CZ" sz="1600" b="1"/>
              <a:t>USN č. 6/2/2022 </a:t>
            </a:r>
            <a:endParaRPr lang="cs-CZ" sz="1600"/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Rada pro výzkum, vývoj a inovace v Libereckém kraji </a:t>
            </a:r>
            <a:r>
              <a:rPr lang="cs-CZ" altLang="cs-CZ" sz="1600">
                <a:solidFill>
                  <a:srgbClr val="000000"/>
                </a:solidFill>
                <a:latin typeface="Arial"/>
                <a:cs typeface="Arial"/>
              </a:rPr>
              <a:t>souhlasí s přípravou klíčové aktivity </a:t>
            </a:r>
            <a:r>
              <a:rPr lang="cs-CZ" altLang="cs-CZ" sz="1600" b="1" err="1">
                <a:solidFill>
                  <a:srgbClr val="000000"/>
                </a:solidFill>
                <a:latin typeface="Arial"/>
                <a:cs typeface="Arial"/>
              </a:rPr>
              <a:t>Twinning</a:t>
            </a:r>
            <a:r>
              <a:rPr lang="cs-CZ" altLang="cs-CZ" sz="16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cs-CZ" altLang="cs-CZ" sz="1600">
                <a:solidFill>
                  <a:srgbClr val="000000"/>
                </a:solidFill>
                <a:latin typeface="Arial"/>
                <a:cs typeface="Arial"/>
              </a:rPr>
              <a:t>a doporučuje její realizaci v rámci projektu Smart Akcelerátor III.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600" b="1">
                <a:solidFill>
                  <a:srgbClr val="000000"/>
                </a:solidFill>
                <a:latin typeface="Arial"/>
                <a:cs typeface="Arial"/>
              </a:rPr>
              <a:t>USN č. 7/2/2022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</a:p>
          <a:p>
            <a:pPr marL="0" indent="0" eaLnBrk="1" hangingPunct="1">
              <a:buNone/>
              <a:defRPr/>
            </a:pPr>
            <a:r>
              <a:rPr kumimoji="0" lang="cs-CZ" altLang="cs-CZ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Rada pro výzkum, vývoj a inovace v Libereckém kraji </a:t>
            </a:r>
            <a:r>
              <a:rPr lang="cs-CZ" altLang="cs-CZ" sz="1600">
                <a:solidFill>
                  <a:srgbClr val="000000"/>
                </a:solidFill>
                <a:latin typeface="Arial"/>
                <a:cs typeface="Arial"/>
              </a:rPr>
              <a:t>souhlasí s přípravou </a:t>
            </a:r>
            <a:r>
              <a:rPr lang="cs-CZ" altLang="cs-CZ" sz="1600" b="1">
                <a:solidFill>
                  <a:srgbClr val="000000"/>
                </a:solidFill>
                <a:latin typeface="Arial"/>
                <a:cs typeface="Arial"/>
              </a:rPr>
              <a:t>Pilotního ověření informačního a datového portálu Libereckého kraje </a:t>
            </a:r>
            <a:r>
              <a:rPr lang="cs-CZ" altLang="cs-CZ" sz="1600">
                <a:solidFill>
                  <a:srgbClr val="000000"/>
                </a:solidFill>
                <a:latin typeface="Arial"/>
                <a:cs typeface="Arial"/>
              </a:rPr>
              <a:t>a doporučuje jeho realizaci  v rámci projektu Smart Akcelerátor III.</a:t>
            </a:r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  <a:p>
            <a:pPr marL="0" indent="0" eaLnBrk="1" hangingPunct="1">
              <a:buFontTx/>
              <a:buNone/>
              <a:defRPr/>
            </a:pPr>
            <a:r>
              <a:rPr lang="cs-CZ" sz="1600" b="1" kern="1200"/>
              <a:t>USN č. 8/2/2022</a:t>
            </a:r>
          </a:p>
          <a:p>
            <a:pPr marL="0" indent="0" eaLnBrk="1" hangingPunct="1">
              <a:buFontTx/>
              <a:buNone/>
              <a:defRPr/>
            </a:pPr>
            <a:endParaRPr lang="cs-CZ" sz="1600" b="1" kern="1200"/>
          </a:p>
          <a:p>
            <a:pPr marL="0" indent="0" eaLnBrk="1" hangingPunct="1">
              <a:buNone/>
              <a:defRPr/>
            </a:pPr>
            <a:r>
              <a:rPr kumimoji="0" lang="cs-CZ" altLang="cs-CZ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Rada pro výzkum, vývoj a inovace v Libereckém kraji schvaluje  přípravu  projektu Smart akcelerátor III  a souhlasí s předložením projektové žádosti do výzvy Smart akcelerátor + I  v programu OP Jan Amos Komenský </a:t>
            </a:r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</p:txBody>
      </p:sp>
    </p:spTree>
    <p:extLst>
      <p:ext uri="{BB962C8B-B14F-4D97-AF65-F5344CB8AC3E}">
        <p14:creationId xmlns:p14="http://schemas.microsoft.com/office/powerpoint/2010/main" val="3870958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liberecky_kraj_smart_akcelerator_ppt_sablona_4-3_mustr-1">
            <a:extLst>
              <a:ext uri="{FF2B5EF4-FFF2-40B4-BE49-F238E27FC236}">
                <a16:creationId xmlns:a16="http://schemas.microsoft.com/office/drawing/2014/main" id="{4E3FA2AB-8C60-44EC-BFCA-872D8E81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100013"/>
            <a:ext cx="9275762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Obdélník 1">
            <a:extLst>
              <a:ext uri="{FF2B5EF4-FFF2-40B4-BE49-F238E27FC236}">
                <a16:creationId xmlns:a16="http://schemas.microsoft.com/office/drawing/2014/main" id="{F2083341-3674-4A1B-98DB-4255A089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6. Informace o připravovaných projektech a aktivitách 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pic>
        <p:nvPicPr>
          <p:cNvPr id="58372" name="Obrázek 1">
            <a:extLst>
              <a:ext uri="{FF2B5EF4-FFF2-40B4-BE49-F238E27FC236}">
                <a16:creationId xmlns:a16="http://schemas.microsoft.com/office/drawing/2014/main" id="{B5B96190-8AFC-4765-BD19-7FAD35A4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AEA5C41-7DDC-49FA-BC88-6E78D1479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649287"/>
          </a:xfrm>
        </p:spPr>
        <p:txBody>
          <a:bodyPr/>
          <a:lstStyle/>
          <a:p>
            <a:r>
              <a:rPr lang="cs-CZ" altLang="cs-CZ" err="1"/>
              <a:t>PechaKucha</a:t>
            </a:r>
            <a:r>
              <a:rPr lang="cs-CZ" altLang="cs-CZ"/>
              <a:t> Night Sklo, sklo, sklo!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37B256-2E41-4CB0-9182-891A2503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2232025"/>
          </a:xfrm>
        </p:spPr>
        <p:txBody>
          <a:bodyPr/>
          <a:lstStyle/>
          <a:p>
            <a:pPr marL="400050">
              <a:lnSpc>
                <a:spcPct val="150000"/>
              </a:lnSpc>
              <a:defRPr/>
            </a:pPr>
            <a:r>
              <a:rPr lang="cs-CZ" b="1"/>
              <a:t>budujeme </a:t>
            </a:r>
            <a:r>
              <a:rPr lang="cs-CZ" b="1" err="1"/>
              <a:t>brand</a:t>
            </a:r>
            <a:r>
              <a:rPr lang="cs-CZ" b="1"/>
              <a:t> &amp; úročíme know-how</a:t>
            </a:r>
          </a:p>
          <a:p>
            <a:pPr marL="400050">
              <a:lnSpc>
                <a:spcPct val="150000"/>
              </a:lnSpc>
              <a:defRPr/>
            </a:pPr>
            <a:r>
              <a:rPr lang="cs-CZ" b="1"/>
              <a:t>třetí PKN v režii SALK – součást </a:t>
            </a:r>
            <a:r>
              <a:rPr lang="cs-CZ" b="1" err="1"/>
              <a:t>Crystal</a:t>
            </a:r>
            <a:r>
              <a:rPr lang="cs-CZ" b="1"/>
              <a:t> </a:t>
            </a:r>
            <a:r>
              <a:rPr lang="cs-CZ" b="1" err="1"/>
              <a:t>Valley</a:t>
            </a:r>
            <a:r>
              <a:rPr lang="cs-CZ" b="1"/>
              <a:t> </a:t>
            </a:r>
            <a:r>
              <a:rPr lang="cs-CZ" b="1" err="1"/>
              <a:t>Week</a:t>
            </a:r>
            <a:endParaRPr lang="cs-CZ" b="1"/>
          </a:p>
          <a:p>
            <a:pPr marL="400050">
              <a:lnSpc>
                <a:spcPct val="150000"/>
              </a:lnSpc>
              <a:defRPr/>
            </a:pPr>
            <a:r>
              <a:rPr lang="cs-CZ" b="1"/>
              <a:t>25/8 vyprodané Kino Varšava, 12 řečníků doména optika a sklo, mj. Jan Havlíček </a:t>
            </a:r>
            <a:r>
              <a:rPr lang="cs-CZ" b="1" err="1"/>
              <a:t>Crytur</a:t>
            </a:r>
            <a:endParaRPr lang="cs-CZ"/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</p:txBody>
      </p:sp>
    </p:spTree>
    <p:extLst>
      <p:ext uri="{BB962C8B-B14F-4D97-AF65-F5344CB8AC3E}">
        <p14:creationId xmlns:p14="http://schemas.microsoft.com/office/powerpoint/2010/main" val="3674502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01EA6D9-39CF-F918-881D-8F5F15FEEA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63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AEA5C41-7DDC-49FA-BC88-6E78D1479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649287"/>
          </a:xfrm>
        </p:spPr>
        <p:txBody>
          <a:bodyPr/>
          <a:lstStyle/>
          <a:p>
            <a:r>
              <a:rPr lang="cs-CZ" altLang="cs-CZ"/>
              <a:t>Další realizované / připravované MKT aktivity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37B256-2E41-4CB0-9182-891A2503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3213356"/>
          </a:xfrm>
        </p:spPr>
        <p:txBody>
          <a:bodyPr/>
          <a:lstStyle/>
          <a:p>
            <a:pPr marL="400050">
              <a:lnSpc>
                <a:spcPct val="150000"/>
              </a:lnSpc>
              <a:defRPr/>
            </a:pPr>
            <a:r>
              <a:rPr lang="cs-CZ" b="1"/>
              <a:t>Platforma marketingu, přesah do podzimu 2022 </a:t>
            </a:r>
          </a:p>
          <a:p>
            <a:pPr marL="400050">
              <a:lnSpc>
                <a:spcPct val="150000"/>
              </a:lnSpc>
              <a:defRPr/>
            </a:pPr>
            <a:r>
              <a:rPr lang="cs-CZ" b="1"/>
              <a:t>Kulaté stoly se studenty SŠ a VŠ</a:t>
            </a:r>
          </a:p>
          <a:p>
            <a:pPr marL="400050">
              <a:lnSpc>
                <a:spcPct val="150000"/>
              </a:lnSpc>
              <a:defRPr/>
            </a:pPr>
            <a:r>
              <a:rPr lang="cs-CZ" b="1"/>
              <a:t>3x beseda s žáky na Gymnáziu </a:t>
            </a:r>
            <a:r>
              <a:rPr lang="cs-CZ" b="1" err="1"/>
              <a:t>Doctrina</a:t>
            </a:r>
            <a:endParaRPr lang="cs-CZ" b="1"/>
          </a:p>
          <a:p>
            <a:pPr marL="400050">
              <a:lnSpc>
                <a:spcPct val="150000"/>
              </a:lnSpc>
              <a:defRPr/>
            </a:pPr>
            <a:r>
              <a:rPr lang="cs-CZ" b="1"/>
              <a:t>Žákovská soutěž Business Talent 2022 (finančně pokryta na 4Q 2022)</a:t>
            </a:r>
          </a:p>
          <a:p>
            <a:pPr marL="400050">
              <a:lnSpc>
                <a:spcPct val="150000"/>
              </a:lnSpc>
              <a:defRPr/>
            </a:pPr>
            <a:r>
              <a:rPr lang="cs-CZ" b="1" err="1"/>
              <a:t>PechaKucha</a:t>
            </a:r>
            <a:r>
              <a:rPr lang="cs-CZ" b="1"/>
              <a:t> Night Liberec, téma design, 11/11 v 101010</a:t>
            </a:r>
          </a:p>
          <a:p>
            <a:pPr marL="400050">
              <a:lnSpc>
                <a:spcPct val="150000"/>
              </a:lnSpc>
              <a:defRPr/>
            </a:pPr>
            <a:endParaRPr lang="cs-CZ"/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</p:txBody>
      </p:sp>
    </p:spTree>
    <p:extLst>
      <p:ext uri="{BB962C8B-B14F-4D97-AF65-F5344CB8AC3E}">
        <p14:creationId xmlns:p14="http://schemas.microsoft.com/office/powerpoint/2010/main" val="3729255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AEA5C41-7DDC-49FA-BC88-6E78D1479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484313"/>
            <a:ext cx="8229600" cy="649287"/>
          </a:xfrm>
        </p:spPr>
        <p:txBody>
          <a:bodyPr/>
          <a:lstStyle/>
          <a:p>
            <a:r>
              <a:rPr lang="cs-CZ" altLang="cs-CZ"/>
              <a:t>Návštěva Heleny </a:t>
            </a:r>
            <a:r>
              <a:rPr lang="cs-CZ" altLang="cs-CZ" err="1"/>
              <a:t>Langšádlové</a:t>
            </a:r>
            <a:r>
              <a:rPr lang="cs-CZ" altLang="cs-CZ"/>
              <a:t> v Libereckém kraji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37B256-2E41-4CB0-9182-891A2503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838"/>
            <a:ext cx="8229600" cy="2232025"/>
          </a:xfrm>
        </p:spPr>
        <p:txBody>
          <a:bodyPr/>
          <a:lstStyle/>
          <a:p>
            <a:pPr marL="57150" indent="0">
              <a:lnSpc>
                <a:spcPct val="150000"/>
              </a:lnSpc>
              <a:buNone/>
              <a:defRPr/>
            </a:pPr>
            <a:r>
              <a:rPr lang="cs-CZ" b="1"/>
              <a:t>Zveme Vás 3/11 od 9:30 do meeting pointu </a:t>
            </a:r>
            <a:r>
              <a:rPr lang="cs-CZ" b="1" err="1"/>
              <a:t>Lipo.ink</a:t>
            </a:r>
            <a:r>
              <a:rPr lang="cs-CZ" b="1"/>
              <a:t>!</a:t>
            </a:r>
          </a:p>
          <a:p>
            <a:pPr marL="57150" indent="0">
              <a:lnSpc>
                <a:spcPct val="150000"/>
              </a:lnSpc>
              <a:buNone/>
              <a:defRPr/>
            </a:pPr>
            <a:r>
              <a:rPr lang="cs-CZ" b="1"/>
              <a:t>Diskuze nad tématy VVI se zástupci inovačního ekosystému Libereckého kraje - Vámi.</a:t>
            </a:r>
          </a:p>
          <a:p>
            <a:pPr marL="57150" indent="0">
              <a:lnSpc>
                <a:spcPct val="150000"/>
              </a:lnSpc>
              <a:buFontTx/>
              <a:buNone/>
              <a:defRPr/>
            </a:pPr>
            <a:endParaRPr lang="cs-CZ"/>
          </a:p>
          <a:p>
            <a:pPr marL="0" indent="0" eaLnBrk="1" hangingPunct="1">
              <a:buFontTx/>
              <a:buNone/>
              <a:defRPr/>
            </a:pPr>
            <a:endParaRPr lang="cs-CZ" sz="1400" kern="1200"/>
          </a:p>
        </p:txBody>
      </p:sp>
    </p:spTree>
    <p:extLst>
      <p:ext uri="{BB962C8B-B14F-4D97-AF65-F5344CB8AC3E}">
        <p14:creationId xmlns:p14="http://schemas.microsoft.com/office/powerpoint/2010/main" val="3039554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liberecky_kraj_smart_akcelerator_ppt_sablona_4-3_mustr-1">
            <a:extLst>
              <a:ext uri="{FF2B5EF4-FFF2-40B4-BE49-F238E27FC236}">
                <a16:creationId xmlns:a16="http://schemas.microsoft.com/office/drawing/2014/main" id="{4E3FA2AB-8C60-44EC-BFCA-872D8E81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275762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Obdélník 1">
            <a:extLst>
              <a:ext uri="{FF2B5EF4-FFF2-40B4-BE49-F238E27FC236}">
                <a16:creationId xmlns:a16="http://schemas.microsoft.com/office/drawing/2014/main" id="{F2083341-3674-4A1B-98DB-4255A089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7. Závěrečná zpráva z mapování INKA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1800">
                <a:solidFill>
                  <a:srgbClr val="FFFFFF"/>
                </a:solidFill>
              </a:rPr>
              <a:t>Bc</a:t>
            </a: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Milan Pštross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</p:txBody>
      </p:sp>
      <p:pic>
        <p:nvPicPr>
          <p:cNvPr id="58372" name="Obrázek 1">
            <a:extLst>
              <a:ext uri="{FF2B5EF4-FFF2-40B4-BE49-F238E27FC236}">
                <a16:creationId xmlns:a16="http://schemas.microsoft.com/office/drawing/2014/main" id="{B5B96190-8AFC-4765-BD19-7FAD35A4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1381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03B131-59D0-8FF6-7118-97B28623A4C7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M</a:t>
            </a:r>
            <a:r>
              <a:rPr lang="en-US" kern="0" err="1"/>
              <a:t>apování</a:t>
            </a:r>
            <a:r>
              <a:rPr lang="en-US" kern="0"/>
              <a:t> INKA</a:t>
            </a:r>
            <a:r>
              <a:rPr lang="cs-CZ" kern="0"/>
              <a:t> III.</a:t>
            </a:r>
            <a:endParaRPr lang="en-US" kern="0"/>
          </a:p>
        </p:txBody>
      </p:sp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6" name="Graf 5">
                <a:extLst>
                  <a:ext uri="{FF2B5EF4-FFF2-40B4-BE49-F238E27FC236}">
                    <a16:creationId xmlns:a16="http://schemas.microsoft.com/office/drawing/2014/main" id="{BC0C173E-AB6B-9CD2-D2EE-85914F23896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318461314"/>
                  </p:ext>
                </p:extLst>
              </p:nvPr>
            </p:nvGraphicFramePr>
            <p:xfrm>
              <a:off x="457200" y="1432670"/>
              <a:ext cx="4021065" cy="448622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Graf 5">
                <a:extLst>
                  <a:ext uri="{FF2B5EF4-FFF2-40B4-BE49-F238E27FC236}">
                    <a16:creationId xmlns:a16="http://schemas.microsoft.com/office/drawing/2014/main" id="{BC0C173E-AB6B-9CD2-D2EE-85914F23896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7200" y="1432670"/>
                <a:ext cx="4021065" cy="448622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100AF721-AFBF-B4AB-D718-079D16A15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0057969"/>
              </p:ext>
            </p:extLst>
          </p:nvPr>
        </p:nvGraphicFramePr>
        <p:xfrm>
          <a:off x="4478265" y="1432670"/>
          <a:ext cx="4208535" cy="448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74482E31-3C90-CE60-45C5-C30B9B04A108}"/>
              </a:ext>
            </a:extLst>
          </p:cNvPr>
          <p:cNvSpPr txBox="1"/>
          <p:nvPr/>
        </p:nvSpPr>
        <p:spPr>
          <a:xfrm>
            <a:off x="650449" y="5495826"/>
            <a:ext cx="1090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/>
              <a:t>Mimo LK: 2</a:t>
            </a:r>
          </a:p>
        </p:txBody>
      </p:sp>
    </p:spTree>
    <p:extLst>
      <p:ext uri="{BB962C8B-B14F-4D97-AF65-F5344CB8AC3E}">
        <p14:creationId xmlns:p14="http://schemas.microsoft.com/office/powerpoint/2010/main" val="4128120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248FC530-8860-AC6B-61BD-2C4E569950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633083"/>
              </p:ext>
            </p:extLst>
          </p:nvPr>
        </p:nvGraphicFramePr>
        <p:xfrm>
          <a:off x="671428" y="1469207"/>
          <a:ext cx="7881464" cy="4196302"/>
        </p:xfrm>
        <a:graphic>
          <a:graphicData uri="http://schemas.openxmlformats.org/drawingml/2006/table">
            <a:tbl>
              <a:tblPr firstRow="1" firstCol="1" bandRow="1"/>
              <a:tblGrid>
                <a:gridCol w="7045360">
                  <a:extLst>
                    <a:ext uri="{9D8B030D-6E8A-4147-A177-3AD203B41FA5}">
                      <a16:colId xmlns:a16="http://schemas.microsoft.com/office/drawing/2014/main" val="1651063240"/>
                    </a:ext>
                  </a:extLst>
                </a:gridCol>
                <a:gridCol w="836104">
                  <a:extLst>
                    <a:ext uri="{9D8B030D-6E8A-4147-A177-3AD203B41FA5}">
                      <a16:colId xmlns:a16="http://schemas.microsoft.com/office/drawing/2014/main" val="698047345"/>
                    </a:ext>
                  </a:extLst>
                </a:gridCol>
              </a:tblGrid>
              <a:tr h="381482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Česká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0480408"/>
                  </a:ext>
                </a:extLst>
              </a:tr>
              <a:tr h="381482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Dceřiná firma / filiálka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9345943"/>
                  </a:ext>
                </a:extLst>
              </a:tr>
              <a:tr h="381482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Firma bez poboček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176724"/>
                  </a:ext>
                </a:extLst>
              </a:tr>
              <a:tr h="381482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Mateřská firma s pobočkami pouze v ČR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497569"/>
                  </a:ext>
                </a:extLst>
              </a:tr>
              <a:tr h="381482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Mateřská firma s pobočkami v zahraničí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337896"/>
                  </a:ext>
                </a:extLst>
              </a:tr>
              <a:tr h="381482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Regionální ústředí (ovládající podřízené pobočky)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618072"/>
                  </a:ext>
                </a:extLst>
              </a:tr>
              <a:tr h="381482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Smíšená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336335"/>
                  </a:ext>
                </a:extLst>
              </a:tr>
              <a:tr h="381482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Dceřiná firma / filiálka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138838"/>
                  </a:ext>
                </a:extLst>
              </a:tr>
              <a:tr h="381482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Firma bez poboček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642905"/>
                  </a:ext>
                </a:extLst>
              </a:tr>
              <a:tr h="381482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Zahraniční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5854394"/>
                  </a:ext>
                </a:extLst>
              </a:tr>
              <a:tr h="381482">
                <a:tc>
                  <a:txBody>
                    <a:bodyPr/>
                    <a:lstStyle/>
                    <a:p>
                      <a:pPr algn="l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Dceřiná firma / filiálka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284738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403B131-59D0-8FF6-7118-97B28623A4C7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M</a:t>
            </a:r>
            <a:r>
              <a:rPr lang="en-US" kern="0" err="1"/>
              <a:t>apování</a:t>
            </a:r>
            <a:r>
              <a:rPr lang="en-US" kern="0"/>
              <a:t> INKA</a:t>
            </a:r>
            <a:r>
              <a:rPr lang="cs-CZ" kern="0"/>
              <a:t> III.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1211712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>
            <a:extLst>
              <a:ext uri="{FF2B5EF4-FFF2-40B4-BE49-F238E27FC236}">
                <a16:creationId xmlns:a16="http://schemas.microsoft.com/office/drawing/2014/main" id="{FFD7CCB1-CA37-47B9-AA13-012F825695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88913"/>
            <a:ext cx="7772400" cy="719137"/>
          </a:xfrm>
        </p:spPr>
        <p:txBody>
          <a:bodyPr/>
          <a:lstStyle/>
          <a:p>
            <a:pPr algn="r"/>
            <a:r>
              <a:rPr lang="cs-CZ" altLang="cs-CZ" sz="1800"/>
              <a:t>Plnění úkolů ze 19. jednání RVVI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FC8C77C-9E88-4063-B394-0D50DE216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2988" y="981075"/>
            <a:ext cx="7415212" cy="5040313"/>
          </a:xfrm>
        </p:spPr>
        <p:txBody>
          <a:bodyPr/>
          <a:lstStyle/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 b="1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Svolat další jednání RVVI LK v průběhu 3 čtvrtletí 2022</a:t>
            </a: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Splněno  9.9.2022                                                                                        </a:t>
            </a:r>
            <a:endParaRPr lang="cs-CZ" sz="1400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Stručně a srozumitelně představit členům RVVI projektový záměr Juniorního centra excelence informační bezpečnosti</a:t>
            </a: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fontAlgn="ctr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400" b="1" kern="1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Splněno 9.9.2022</a:t>
            </a:r>
            <a:r>
              <a:rPr lang="cs-CZ" sz="14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</a:t>
            </a:r>
            <a:endParaRPr lang="cs-CZ" sz="1400" kern="12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cs-CZ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A20A-D61B-0691-CF41-CB505980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3919"/>
            <a:ext cx="8229600" cy="4486227"/>
          </a:xfrm>
        </p:spPr>
        <p:txBody>
          <a:bodyPr/>
          <a:lstStyle/>
          <a:p>
            <a:pPr marL="0" indent="0">
              <a:buNone/>
            </a:pPr>
            <a:endParaRPr lang="en-US" sz="1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03B131-59D0-8FF6-7118-97B28623A4C7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M</a:t>
            </a:r>
            <a:r>
              <a:rPr lang="en-US" kern="0" err="1"/>
              <a:t>apování</a:t>
            </a:r>
            <a:r>
              <a:rPr lang="en-US" kern="0"/>
              <a:t> INKA</a:t>
            </a:r>
            <a:r>
              <a:rPr lang="cs-CZ" kern="0"/>
              <a:t> III.</a:t>
            </a:r>
            <a:endParaRPr lang="en-US" kern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CDE83175-07D9-61BC-2326-A8C8DF321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853819"/>
              </p:ext>
            </p:extLst>
          </p:nvPr>
        </p:nvGraphicFramePr>
        <p:xfrm>
          <a:off x="457201" y="1413919"/>
          <a:ext cx="4074626" cy="448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F6F9EE31-8A23-CEE6-4F20-0523E089AD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2714678"/>
              </p:ext>
            </p:extLst>
          </p:nvPr>
        </p:nvGraphicFramePr>
        <p:xfrm>
          <a:off x="4531827" y="1413918"/>
          <a:ext cx="4154972" cy="4486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126023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03B131-59D0-8FF6-7118-97B28623A4C7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M</a:t>
            </a:r>
            <a:r>
              <a:rPr lang="en-US" kern="0" err="1"/>
              <a:t>apování</a:t>
            </a:r>
            <a:r>
              <a:rPr lang="en-US" kern="0"/>
              <a:t> INKA</a:t>
            </a:r>
            <a:r>
              <a:rPr lang="cs-CZ" kern="0"/>
              <a:t> III.</a:t>
            </a:r>
            <a:endParaRPr lang="en-US" kern="0"/>
          </a:p>
        </p:txBody>
      </p:sp>
      <p:pic>
        <p:nvPicPr>
          <p:cNvPr id="6" name="Obrázek 5" descr="Obsah obrázku text&#10;&#10;Popis byl vytvořen automaticky">
            <a:extLst>
              <a:ext uri="{FF2B5EF4-FFF2-40B4-BE49-F238E27FC236}">
                <a16:creationId xmlns:a16="http://schemas.microsoft.com/office/drawing/2014/main" id="{5CEB6632-D14A-29AC-8524-C7AEF96BA2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12661" r="202" b="13184"/>
          <a:stretch/>
        </p:blipFill>
        <p:spPr bwMode="auto">
          <a:xfrm>
            <a:off x="-263950" y="-122548"/>
            <a:ext cx="9539926" cy="70889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32128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A20A-D61B-0691-CF41-CB505980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3919"/>
            <a:ext cx="8229600" cy="4486227"/>
          </a:xfrm>
        </p:spPr>
        <p:txBody>
          <a:bodyPr/>
          <a:lstStyle/>
          <a:p>
            <a:pPr marL="0" indent="0">
              <a:buNone/>
            </a:pPr>
            <a:endParaRPr lang="en-US" sz="1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03B131-59D0-8FF6-7118-97B28623A4C7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M</a:t>
            </a:r>
            <a:r>
              <a:rPr lang="en-US" kern="0" err="1"/>
              <a:t>apování</a:t>
            </a:r>
            <a:r>
              <a:rPr lang="en-US" kern="0"/>
              <a:t> INKA</a:t>
            </a:r>
            <a:r>
              <a:rPr lang="cs-CZ" kern="0"/>
              <a:t> III.</a:t>
            </a:r>
            <a:endParaRPr lang="en-US" kern="0"/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6A98819-9A3E-3801-7583-36E309BF5D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6597634"/>
              </p:ext>
            </p:extLst>
          </p:nvPr>
        </p:nvGraphicFramePr>
        <p:xfrm>
          <a:off x="457200" y="1413919"/>
          <a:ext cx="4114800" cy="448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824E8733-1368-1B52-2558-59ECE59EB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7768688"/>
              </p:ext>
            </p:extLst>
          </p:nvPr>
        </p:nvGraphicFramePr>
        <p:xfrm>
          <a:off x="4572000" y="1413918"/>
          <a:ext cx="4114800" cy="448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28297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A20A-D61B-0691-CF41-CB505980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3919"/>
            <a:ext cx="8229600" cy="4486227"/>
          </a:xfrm>
        </p:spPr>
        <p:txBody>
          <a:bodyPr/>
          <a:lstStyle/>
          <a:p>
            <a:pPr marL="0" indent="0">
              <a:buNone/>
            </a:pPr>
            <a:endParaRPr lang="en-US" sz="1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03B131-59D0-8FF6-7118-97B28623A4C7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M</a:t>
            </a:r>
            <a:r>
              <a:rPr lang="en-US" kern="0" err="1"/>
              <a:t>apování</a:t>
            </a:r>
            <a:r>
              <a:rPr lang="en-US" kern="0"/>
              <a:t> INKA</a:t>
            </a:r>
            <a:r>
              <a:rPr lang="cs-CZ" kern="0"/>
              <a:t> III.</a:t>
            </a:r>
            <a:endParaRPr lang="en-US" kern="0"/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68731931-5150-5673-C41D-54C4713DD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36"/>
            <a:ext cx="9144000" cy="6806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53928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A20A-D61B-0691-CF41-CB505980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3919"/>
            <a:ext cx="8229600" cy="4486227"/>
          </a:xfrm>
        </p:spPr>
        <p:txBody>
          <a:bodyPr/>
          <a:lstStyle/>
          <a:p>
            <a:pPr marL="0" indent="0">
              <a:buNone/>
            </a:pPr>
            <a:endParaRPr lang="en-US" sz="1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03B131-59D0-8FF6-7118-97B28623A4C7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M</a:t>
            </a:r>
            <a:r>
              <a:rPr lang="en-US" kern="0" err="1"/>
              <a:t>apování</a:t>
            </a:r>
            <a:r>
              <a:rPr lang="en-US" kern="0"/>
              <a:t> INKA</a:t>
            </a:r>
            <a:r>
              <a:rPr lang="cs-CZ" kern="0"/>
              <a:t> III.</a:t>
            </a:r>
            <a:endParaRPr lang="en-US" kern="0"/>
          </a:p>
        </p:txBody>
      </p:sp>
      <p:pic>
        <p:nvPicPr>
          <p:cNvPr id="6" name="Obrázek 5" descr="Obsah obrázku mapa&#10;&#10;Popis byl vytvořen automaticky">
            <a:extLst>
              <a:ext uri="{FF2B5EF4-FFF2-40B4-BE49-F238E27FC236}">
                <a16:creationId xmlns:a16="http://schemas.microsoft.com/office/drawing/2014/main" id="{68731931-5150-5673-C41D-54C4713DD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36"/>
            <a:ext cx="9144000" cy="68065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ADB8496-89AA-BFFF-859A-467F0AE29E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" y="1157841"/>
            <a:ext cx="4993257" cy="57001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46741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A20A-D61B-0691-CF41-CB505980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3919"/>
            <a:ext cx="8229600" cy="4486227"/>
          </a:xfrm>
        </p:spPr>
        <p:txBody>
          <a:bodyPr/>
          <a:lstStyle/>
          <a:p>
            <a:pPr marL="0" indent="0">
              <a:buNone/>
            </a:pPr>
            <a:endParaRPr lang="en-US" sz="1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03B131-59D0-8FF6-7118-97B28623A4C7}"/>
              </a:ext>
            </a:extLst>
          </p:cNvPr>
          <p:cNvSpPr txBox="1">
            <a:spLocks/>
          </p:cNvSpPr>
          <p:nvPr/>
        </p:nvSpPr>
        <p:spPr bwMode="auto">
          <a:xfrm>
            <a:off x="4665735" y="403485"/>
            <a:ext cx="388715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M</a:t>
            </a:r>
            <a:r>
              <a:rPr lang="en-US" kern="0" err="1"/>
              <a:t>apování</a:t>
            </a:r>
            <a:r>
              <a:rPr lang="en-US" kern="0"/>
              <a:t> INKA</a:t>
            </a:r>
            <a:r>
              <a:rPr lang="cs-CZ" kern="0"/>
              <a:t> III.</a:t>
            </a:r>
            <a:endParaRPr lang="en-US" kern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612734D9-E512-D364-6036-02A77FA601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5759132"/>
              </p:ext>
            </p:extLst>
          </p:nvPr>
        </p:nvGraphicFramePr>
        <p:xfrm>
          <a:off x="457200" y="1413919"/>
          <a:ext cx="4114800" cy="4486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Graf 15">
            <a:extLst>
              <a:ext uri="{FF2B5EF4-FFF2-40B4-BE49-F238E27FC236}">
                <a16:creationId xmlns:a16="http://schemas.microsoft.com/office/drawing/2014/main" id="{BEF965A9-73CC-BE0D-B513-DD166C6178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976559"/>
              </p:ext>
            </p:extLst>
          </p:nvPr>
        </p:nvGraphicFramePr>
        <p:xfrm>
          <a:off x="4572000" y="1413917"/>
          <a:ext cx="4114800" cy="4486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10056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liberecky_kraj_smart_akcelerator_ppt_sablona_4-3_mustr-1">
            <a:extLst>
              <a:ext uri="{FF2B5EF4-FFF2-40B4-BE49-F238E27FC236}">
                <a16:creationId xmlns:a16="http://schemas.microsoft.com/office/drawing/2014/main" id="{4E3FA2AB-8C60-44EC-BFCA-872D8E81A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-100013"/>
            <a:ext cx="9275762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Obdélník 1">
            <a:extLst>
              <a:ext uri="{FF2B5EF4-FFF2-40B4-BE49-F238E27FC236}">
                <a16:creationId xmlns:a16="http://schemas.microsoft.com/office/drawing/2014/main" id="{F2083341-3674-4A1B-98DB-4255A089BD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8.  Zpráva o vyhodnocení hodnotových řetězců pro aplikační oblasti krajské RIS3 strategie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Bc. Milan Pštross</a:t>
            </a:r>
            <a:endParaRPr lang="cs-CZ" altLang="cs-CZ" sz="2400">
              <a:solidFill>
                <a:schemeClr val="bg1"/>
              </a:solidFill>
            </a:endParaRPr>
          </a:p>
        </p:txBody>
      </p:sp>
      <p:pic>
        <p:nvPicPr>
          <p:cNvPr id="58372" name="Obrázek 1">
            <a:extLst>
              <a:ext uri="{FF2B5EF4-FFF2-40B4-BE49-F238E27FC236}">
                <a16:creationId xmlns:a16="http://schemas.microsoft.com/office/drawing/2014/main" id="{B5B96190-8AFC-4765-BD19-7FAD35A45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4171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DB85F59-D2D4-7C65-A1AF-02BED10EE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592118"/>
              </p:ext>
            </p:extLst>
          </p:nvPr>
        </p:nvGraphicFramePr>
        <p:xfrm>
          <a:off x="593888" y="1385740"/>
          <a:ext cx="7852528" cy="4374036"/>
        </p:xfrm>
        <a:graphic>
          <a:graphicData uri="http://schemas.openxmlformats.org/drawingml/2006/table">
            <a:tbl>
              <a:tblPr firstRow="1" firstCol="1" bandRow="1"/>
              <a:tblGrid>
                <a:gridCol w="1887973">
                  <a:extLst>
                    <a:ext uri="{9D8B030D-6E8A-4147-A177-3AD203B41FA5}">
                      <a16:colId xmlns:a16="http://schemas.microsoft.com/office/drawing/2014/main" val="2833587944"/>
                    </a:ext>
                  </a:extLst>
                </a:gridCol>
                <a:gridCol w="1192911">
                  <a:extLst>
                    <a:ext uri="{9D8B030D-6E8A-4147-A177-3AD203B41FA5}">
                      <a16:colId xmlns:a16="http://schemas.microsoft.com/office/drawing/2014/main" val="2140776296"/>
                    </a:ext>
                  </a:extLst>
                </a:gridCol>
                <a:gridCol w="1192911">
                  <a:extLst>
                    <a:ext uri="{9D8B030D-6E8A-4147-A177-3AD203B41FA5}">
                      <a16:colId xmlns:a16="http://schemas.microsoft.com/office/drawing/2014/main" val="1138110515"/>
                    </a:ext>
                  </a:extLst>
                </a:gridCol>
                <a:gridCol w="1192911">
                  <a:extLst>
                    <a:ext uri="{9D8B030D-6E8A-4147-A177-3AD203B41FA5}">
                      <a16:colId xmlns:a16="http://schemas.microsoft.com/office/drawing/2014/main" val="177554579"/>
                    </a:ext>
                  </a:extLst>
                </a:gridCol>
                <a:gridCol w="1192911">
                  <a:extLst>
                    <a:ext uri="{9D8B030D-6E8A-4147-A177-3AD203B41FA5}">
                      <a16:colId xmlns:a16="http://schemas.microsoft.com/office/drawing/2014/main" val="3739619954"/>
                    </a:ext>
                  </a:extLst>
                </a:gridCol>
                <a:gridCol w="1192911">
                  <a:extLst>
                    <a:ext uri="{9D8B030D-6E8A-4147-A177-3AD203B41FA5}">
                      <a16:colId xmlns:a16="http://schemas.microsoft.com/office/drawing/2014/main" val="583406108"/>
                    </a:ext>
                  </a:extLst>
                </a:gridCol>
              </a:tblGrid>
              <a:tr h="1325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Doména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Počet firem zdrojového souboru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Počet firem testovaného vzorku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Obrat firem celkem (tis. EUR)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Obrat testovaných (tis. EUR)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Podíl obratu testovaných firem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394214"/>
                  </a:ext>
                </a:extLst>
              </a:tr>
              <a:tr h="42417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Progresivní strojírenství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739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47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2 059 398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1 755 742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85 %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866814"/>
                  </a:ext>
                </a:extLst>
              </a:tr>
              <a:tr h="874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Elektronika, elektrotechnika, ICT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590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55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865 573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767 074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89 %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1812467"/>
                  </a:ext>
                </a:extLst>
              </a:tr>
              <a:tr h="874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Pokročilé materiály na bázi textilních struktur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127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29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302 757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297 183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98 %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831520"/>
                  </a:ext>
                </a:extLst>
              </a:tr>
              <a:tr h="8748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Komponenty pro dopravní zařízení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37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21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2 971 119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2 948 462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99 %</a:t>
                      </a:r>
                      <a:endParaRPr lang="cs-CZ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340347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403B131-59D0-8FF6-7118-97B28623A4C7}"/>
              </a:ext>
            </a:extLst>
          </p:cNvPr>
          <p:cNvSpPr txBox="1">
            <a:spLocks/>
          </p:cNvSpPr>
          <p:nvPr/>
        </p:nvSpPr>
        <p:spPr bwMode="auto">
          <a:xfrm>
            <a:off x="4034673" y="386354"/>
            <a:ext cx="465212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Globální hodnotové řetězce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7416723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59A20A-D61B-0691-CF41-CB505980F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3919"/>
            <a:ext cx="8229600" cy="4486227"/>
          </a:xfrm>
        </p:spPr>
        <p:txBody>
          <a:bodyPr/>
          <a:lstStyle/>
          <a:p>
            <a:pPr marL="0" indent="0">
              <a:buNone/>
            </a:pPr>
            <a:endParaRPr lang="en-US" sz="14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403B131-59D0-8FF6-7118-97B28623A4C7}"/>
              </a:ext>
            </a:extLst>
          </p:cNvPr>
          <p:cNvSpPr txBox="1">
            <a:spLocks/>
          </p:cNvSpPr>
          <p:nvPr/>
        </p:nvSpPr>
        <p:spPr bwMode="auto">
          <a:xfrm>
            <a:off x="4034673" y="386354"/>
            <a:ext cx="465212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Globální hodnotové řetězce</a:t>
            </a:r>
            <a:endParaRPr lang="en-US" kern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305C460-696E-88DD-3301-CE3C917D3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211" y="1443990"/>
            <a:ext cx="6457577" cy="4456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0398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12E3C5BF-1BBF-55F9-B55A-847416F2E7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974891"/>
              </p:ext>
            </p:extLst>
          </p:nvPr>
        </p:nvGraphicFramePr>
        <p:xfrm>
          <a:off x="768286" y="1847654"/>
          <a:ext cx="7918515" cy="2786654"/>
        </p:xfrm>
        <a:graphic>
          <a:graphicData uri="http://schemas.openxmlformats.org/drawingml/2006/table">
            <a:tbl>
              <a:tblPr firstRow="1" firstCol="1" bandRow="1"/>
              <a:tblGrid>
                <a:gridCol w="1583703">
                  <a:extLst>
                    <a:ext uri="{9D8B030D-6E8A-4147-A177-3AD203B41FA5}">
                      <a16:colId xmlns:a16="http://schemas.microsoft.com/office/drawing/2014/main" val="2162763735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693618131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1931476029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1754988267"/>
                    </a:ext>
                  </a:extLst>
                </a:gridCol>
                <a:gridCol w="1583703">
                  <a:extLst>
                    <a:ext uri="{9D8B030D-6E8A-4147-A177-3AD203B41FA5}">
                      <a16:colId xmlns:a16="http://schemas.microsoft.com/office/drawing/2014/main" val="1843888209"/>
                    </a:ext>
                  </a:extLst>
                </a:gridCol>
              </a:tblGrid>
              <a:tr h="371780">
                <a:tc rowSpan="2" gridSpan="2"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Pozice v GVC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Tržní pozice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17357"/>
                  </a:ext>
                </a:extLst>
              </a:tr>
              <a:tr h="402479">
                <a:tc gridSpan="2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Globální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Mezinárodní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Lokální/národní</a:t>
                      </a:r>
                      <a:endParaRPr lang="cs-CZ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2304081"/>
                  </a:ext>
                </a:extLst>
              </a:tr>
              <a:tr h="402479">
                <a:tc rowSpan="2">
                  <a:txBody>
                    <a:bodyPr/>
                    <a:lstStyle/>
                    <a:p>
                      <a:pPr algn="jus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Integrátor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Autonomní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6,5 %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3,2 %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2232557"/>
                  </a:ext>
                </a:extLst>
              </a:tr>
              <a:tr h="4024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Závislý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6,5 %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12,9 %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997588"/>
                  </a:ext>
                </a:extLst>
              </a:tr>
              <a:tr h="402479">
                <a:tc rowSpan="2">
                  <a:txBody>
                    <a:bodyPr/>
                    <a:lstStyle/>
                    <a:p>
                      <a:pPr algn="jus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Tier 1 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Autonomní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16,1 %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432810"/>
                  </a:ext>
                </a:extLst>
              </a:tr>
              <a:tr h="40247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Závislý</a:t>
                      </a:r>
                      <a:endParaRPr lang="cs-CZ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6,5 %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9,7 %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3,2 %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4459256"/>
                  </a:ext>
                </a:extLst>
              </a:tr>
              <a:tr h="402479">
                <a:tc gridSpan="2">
                  <a:txBody>
                    <a:bodyPr/>
                    <a:lstStyle/>
                    <a:p>
                      <a:pPr algn="just"/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Tier 2</a:t>
                      </a:r>
                      <a:endParaRPr lang="cs-CZ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19,4 %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300"/>
                        </a:spcAft>
                      </a:pPr>
                      <a:r>
                        <a:rPr lang="cs-CZ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16,1 %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239160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A403B131-59D0-8FF6-7118-97B28623A4C7}"/>
              </a:ext>
            </a:extLst>
          </p:cNvPr>
          <p:cNvSpPr txBox="1">
            <a:spLocks/>
          </p:cNvSpPr>
          <p:nvPr/>
        </p:nvSpPr>
        <p:spPr bwMode="auto">
          <a:xfrm>
            <a:off x="4034673" y="386354"/>
            <a:ext cx="465212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Globální hodnotové řetězce</a:t>
            </a:r>
            <a:endParaRPr lang="en-US" kern="0"/>
          </a:p>
        </p:txBody>
      </p:sp>
    </p:spTree>
    <p:extLst>
      <p:ext uri="{BB962C8B-B14F-4D97-AF65-F5344CB8AC3E}">
        <p14:creationId xmlns:p14="http://schemas.microsoft.com/office/powerpoint/2010/main" val="248799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liberecky_kraj_smart_akcelerator_ppt_sablona_4-3_mustr-1">
            <a:extLst>
              <a:ext uri="{FF2B5EF4-FFF2-40B4-BE49-F238E27FC236}">
                <a16:creationId xmlns:a16="http://schemas.microsoft.com/office/drawing/2014/main" id="{8F3C25BB-6ABB-42F7-B18F-862A0A8D8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467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>
            <a:extLst>
              <a:ext uri="{FF2B5EF4-FFF2-40B4-BE49-F238E27FC236}">
                <a16:creationId xmlns:a16="http://schemas.microsoft.com/office/drawing/2014/main" id="{6CBC1545-A648-40D7-A860-78D463894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400">
                <a:solidFill>
                  <a:schemeClr val="bg1"/>
                </a:solidFill>
              </a:rPr>
              <a:t>3. Regionální inovační program – vyhodnocení projektových žádostí z výzvy 2022</a:t>
            </a:r>
            <a:r>
              <a:rPr lang="cs-CZ" altLang="cs-CZ" sz="2800">
                <a:solidFill>
                  <a:schemeClr val="bg1"/>
                </a:solidFill>
              </a:rPr>
              <a:t>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Ing. Petra  Kašparová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>
                <a:solidFill>
                  <a:schemeClr val="bg1"/>
                </a:solidFill>
              </a:rPr>
              <a:t>Ing. Jana Frontzová</a:t>
            </a:r>
          </a:p>
          <a:p>
            <a:pPr algn="r">
              <a:spcBef>
                <a:spcPct val="0"/>
              </a:spcBef>
              <a:buFontTx/>
              <a:buNone/>
            </a:pPr>
            <a:r>
              <a:rPr lang="cs-CZ" altLang="cs-CZ" err="1">
                <a:solidFill>
                  <a:schemeClr val="bg1"/>
                </a:solidFill>
              </a:rPr>
              <a:t>in.g</a:t>
            </a:r>
            <a:r>
              <a:rPr lang="cs-CZ" altLang="cs-CZ">
                <a:solidFill>
                  <a:schemeClr val="bg1"/>
                </a:solidFill>
              </a:rPr>
              <a:t>. Vladimír Pachl </a:t>
            </a:r>
          </a:p>
        </p:txBody>
      </p:sp>
    </p:spTree>
    <p:extLst>
      <p:ext uri="{BB962C8B-B14F-4D97-AF65-F5344CB8AC3E}">
        <p14:creationId xmlns:p14="http://schemas.microsoft.com/office/powerpoint/2010/main" val="15541867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403B131-59D0-8FF6-7118-97B28623A4C7}"/>
              </a:ext>
            </a:extLst>
          </p:cNvPr>
          <p:cNvSpPr txBox="1">
            <a:spLocks/>
          </p:cNvSpPr>
          <p:nvPr/>
        </p:nvSpPr>
        <p:spPr bwMode="auto">
          <a:xfrm>
            <a:off x="4034673" y="386354"/>
            <a:ext cx="4652128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C5073D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kern="0"/>
              <a:t>Globální hodnotové řetězce</a:t>
            </a:r>
            <a:endParaRPr lang="en-US" kern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1AB82B-F10D-0D06-AECE-9EA7846F3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9568"/>
            <a:ext cx="8229600" cy="4301457"/>
          </a:xfrm>
        </p:spPr>
        <p:txBody>
          <a:bodyPr/>
          <a:lstStyle/>
          <a:p>
            <a:pPr marL="0" indent="0">
              <a:buNone/>
            </a:pPr>
            <a:r>
              <a:rPr lang="cs-CZ" sz="2400" b="1"/>
              <a:t>Hlavní zjištění</a:t>
            </a:r>
          </a:p>
          <a:p>
            <a:pPr marL="0" indent="0">
              <a:buNone/>
            </a:pPr>
            <a:endParaRPr lang="cs-CZ" sz="2400" b="1"/>
          </a:p>
          <a:p>
            <a:r>
              <a:rPr lang="cs-CZ"/>
              <a:t>Většina firem ve všech vybraných doménách se nachází na úrovni </a:t>
            </a:r>
            <a:r>
              <a:rPr lang="cs-CZ" err="1"/>
              <a:t>Tier</a:t>
            </a:r>
            <a:r>
              <a:rPr lang="cs-CZ"/>
              <a:t> 1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Většina domácích firem na této úrovni působí pouze na českém/lokálním trhu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Většina obratu firem v doménách jde za zahraničními firmami</a:t>
            </a:r>
          </a:p>
        </p:txBody>
      </p:sp>
    </p:spTree>
    <p:extLst>
      <p:ext uri="{BB962C8B-B14F-4D97-AF65-F5344CB8AC3E}">
        <p14:creationId xmlns:p14="http://schemas.microsoft.com/office/powerpoint/2010/main" val="3838272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8AEA5C41-7DDC-49FA-BC88-6E78D1479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06478"/>
            <a:ext cx="8229600" cy="589936"/>
          </a:xfrm>
        </p:spPr>
        <p:txBody>
          <a:bodyPr/>
          <a:lstStyle/>
          <a:p>
            <a:pPr algn="r"/>
            <a:r>
              <a:rPr lang="cs-CZ" altLang="cs-CZ"/>
              <a:t>Usnesení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637B256-2E41-4CB0-9182-891A2503F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5" y="1210878"/>
            <a:ext cx="8229600" cy="4436244"/>
          </a:xfrm>
        </p:spPr>
        <p:txBody>
          <a:bodyPr/>
          <a:lstStyle/>
          <a:p>
            <a:pPr marL="57150" indent="0">
              <a:lnSpc>
                <a:spcPct val="150000"/>
              </a:lnSpc>
              <a:buFontTx/>
              <a:buNone/>
              <a:defRPr/>
            </a:pPr>
            <a:endParaRPr lang="cs-CZ" altLang="cs-CZ" sz="1600">
              <a:solidFill>
                <a:srgbClr val="000000"/>
              </a:solidFill>
              <a:latin typeface="Arial"/>
              <a:cs typeface="Arial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cs-CZ" sz="1800" b="1" kern="1200"/>
              <a:t>USN č. 9/2/2022</a:t>
            </a:r>
          </a:p>
          <a:p>
            <a:pPr marL="0" indent="0" eaLnBrk="1" hangingPunct="1">
              <a:buFontTx/>
              <a:buNone/>
              <a:defRPr/>
            </a:pPr>
            <a:endParaRPr lang="cs-CZ" sz="1600" b="1" kern="1200"/>
          </a:p>
          <a:p>
            <a:pPr marL="0" indent="0" eaLnBrk="1" hangingPunct="1">
              <a:buNone/>
              <a:defRPr/>
            </a:pPr>
            <a:r>
              <a:rPr kumimoji="0" lang="cs-CZ" altLang="cs-CZ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Rada pro výzkum, vývoj a inovace v Libereckém kraji bere na vědomí  závěrečnou Zprávu z mapování podnikatelského a inovačního prostředí Libereckého kraje INKA III a Zprávu  o vyhodnocení hodnotových řetězců </a:t>
            </a:r>
            <a:r>
              <a:rPr kumimoji="0" lang="de-DE" altLang="cs-CZ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 </a:t>
            </a:r>
            <a:r>
              <a:rPr kumimoji="0" lang="de-DE" altLang="cs-CZ" sz="1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aplikační</a:t>
            </a:r>
            <a:r>
              <a:rPr kumimoji="0" lang="de-DE" altLang="cs-CZ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altLang="cs-CZ" sz="1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oblasti</a:t>
            </a:r>
            <a:r>
              <a:rPr kumimoji="0" lang="de-DE" altLang="cs-CZ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de-DE" altLang="cs-CZ" sz="1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krajské</a:t>
            </a:r>
            <a:r>
              <a:rPr kumimoji="0" lang="de-DE" altLang="cs-CZ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RIS3 </a:t>
            </a:r>
            <a:r>
              <a:rPr kumimoji="0" lang="de-DE" altLang="cs-CZ" sz="1800" b="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strategie</a:t>
            </a:r>
            <a:r>
              <a:rPr lang="cs-CZ" altLang="cs-CZ" sz="1800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1800" kern="1200"/>
          </a:p>
        </p:txBody>
      </p:sp>
    </p:spTree>
    <p:extLst>
      <p:ext uri="{BB962C8B-B14F-4D97-AF65-F5344CB8AC3E}">
        <p14:creationId xmlns:p14="http://schemas.microsoft.com/office/powerpoint/2010/main" val="10297482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liberecky_kraj_smart_akcelerator_ppt_sablona_4-3_mustr-1">
            <a:extLst>
              <a:ext uri="{FF2B5EF4-FFF2-40B4-BE49-F238E27FC236}">
                <a16:creationId xmlns:a16="http://schemas.microsoft.com/office/drawing/2014/main" id="{3C9910B8-3353-4537-9CED-BA6458CD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bdélník 1">
            <a:extLst>
              <a:ext uri="{FF2B5EF4-FFF2-40B4-BE49-F238E27FC236}">
                <a16:creationId xmlns:a16="http://schemas.microsoft.com/office/drawing/2014/main" id="{0BA770E0-2CEA-4775-A26E-CB75F75F9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9. Různé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</p:txBody>
      </p:sp>
      <p:pic>
        <p:nvPicPr>
          <p:cNvPr id="65540" name="Obrázek 1">
            <a:extLst>
              <a:ext uri="{FF2B5EF4-FFF2-40B4-BE49-F238E27FC236}">
                <a16:creationId xmlns:a16="http://schemas.microsoft.com/office/drawing/2014/main" id="{2E901658-194F-4045-AC2D-8FBC5884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4" descr="liberecky_kraj_smart_akcelerator_ppt_sablona_4-3_mustr-1">
            <a:extLst>
              <a:ext uri="{FF2B5EF4-FFF2-40B4-BE49-F238E27FC236}">
                <a16:creationId xmlns:a16="http://schemas.microsoft.com/office/drawing/2014/main" id="{3C9910B8-3353-4537-9CED-BA6458CD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2757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Obdélník 1">
            <a:extLst>
              <a:ext uri="{FF2B5EF4-FFF2-40B4-BE49-F238E27FC236}">
                <a16:creationId xmlns:a16="http://schemas.microsoft.com/office/drawing/2014/main" id="{0BA770E0-2CEA-4775-A26E-CB75F75F9C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916113"/>
            <a:ext cx="8208962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bg1"/>
                </a:solidFill>
              </a:rPr>
              <a:t>Děkujeme za pozornost </a:t>
            </a: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1800">
              <a:solidFill>
                <a:schemeClr val="bg1"/>
              </a:solidFill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cs-CZ" altLang="cs-CZ" sz="2400">
              <a:solidFill>
                <a:schemeClr val="bg1"/>
              </a:solidFill>
            </a:endParaRPr>
          </a:p>
        </p:txBody>
      </p:sp>
      <p:pic>
        <p:nvPicPr>
          <p:cNvPr id="65540" name="Obrázek 1">
            <a:extLst>
              <a:ext uri="{FF2B5EF4-FFF2-40B4-BE49-F238E27FC236}">
                <a16:creationId xmlns:a16="http://schemas.microsoft.com/office/drawing/2014/main" id="{2E901658-194F-4045-AC2D-8FBC5884C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74638"/>
            <a:ext cx="5538788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046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C12528C-2380-B25B-1387-43777000B8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975" y="404813"/>
            <a:ext cx="6419850" cy="1008062"/>
          </a:xfrm>
        </p:spPr>
        <p:txBody>
          <a:bodyPr/>
          <a:lstStyle/>
          <a:p>
            <a:pPr algn="r" eaLnBrk="1" hangingPunct="1"/>
            <a:r>
              <a:rPr lang="cs-CZ" altLang="cs-CZ" sz="2400"/>
              <a:t>Regionální inovační program 2022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8DE3CBF-9E8F-14C2-44DC-6DB4DA5222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73238"/>
            <a:ext cx="8229600" cy="381635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cs-CZ" sz="2000">
                <a:ea typeface="+mn-ea"/>
              </a:rPr>
              <a:t>Vyhlášení programu	(zveřejnění):	                     	1.4.2022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/>
              <a:t>Příjem žádostí:			     1.5. 2022 – 15.6.2022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cs-CZ"/>
              <a:t>Alokace 					   </a:t>
            </a:r>
            <a:r>
              <a:rPr lang="cs-CZ" b="1"/>
              <a:t>2.700.000,- Kč</a:t>
            </a:r>
            <a:endParaRPr lang="cs-CZ"/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cs-CZ" altLang="cs-CZ"/>
          </a:p>
          <a:p>
            <a:pPr>
              <a:defRPr/>
            </a:pPr>
            <a:r>
              <a:rPr lang="cs-CZ" altLang="cs-CZ"/>
              <a:t>Celkem předloženo 39 žádostí o dotaci</a:t>
            </a:r>
          </a:p>
          <a:p>
            <a:pPr>
              <a:defRPr/>
            </a:pPr>
            <a:endParaRPr lang="cs-CZ" altLang="cs-CZ"/>
          </a:p>
          <a:p>
            <a:pPr lvl="1">
              <a:defRPr/>
            </a:pPr>
            <a:r>
              <a:rPr lang="cs-CZ" altLang="cs-CZ" sz="1800"/>
              <a:t>z toho 1 žádost po termínu</a:t>
            </a:r>
          </a:p>
          <a:p>
            <a:pPr marL="0" indent="0">
              <a:buFontTx/>
              <a:buNone/>
              <a:defRPr/>
            </a:pPr>
            <a:endParaRPr lang="cs-CZ" altLang="cs-CZ" sz="2800"/>
          </a:p>
          <a:p>
            <a:pPr lvl="1">
              <a:defRPr/>
            </a:pPr>
            <a:r>
              <a:rPr lang="cs-CZ" altLang="cs-CZ" sz="1800"/>
              <a:t>2 žádosti vyřazeny po kontrole formálních náležitostí a přijatelnosti</a:t>
            </a:r>
          </a:p>
          <a:p>
            <a:pPr marL="0" indent="0">
              <a:buFontTx/>
              <a:buNone/>
              <a:defRPr/>
            </a:pPr>
            <a:r>
              <a:rPr lang="cs-CZ" altLang="cs-CZ"/>
              <a:t>	</a:t>
            </a:r>
          </a:p>
          <a:p>
            <a:pPr marL="0" indent="0" eaLnBrk="1" hangingPunct="1">
              <a:buFontTx/>
              <a:buNone/>
              <a:defRPr/>
            </a:pPr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8ABC29AE-D3F6-04C8-7032-3D050D322C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39975" y="404813"/>
            <a:ext cx="6419850" cy="1008062"/>
          </a:xfrm>
        </p:spPr>
        <p:txBody>
          <a:bodyPr/>
          <a:lstStyle/>
          <a:p>
            <a:pPr algn="r" eaLnBrk="1" hangingPunct="1"/>
            <a:r>
              <a:rPr lang="cs-CZ" altLang="cs-CZ" sz="2400"/>
              <a:t>Vyřazené žádosti</a:t>
            </a:r>
          </a:p>
        </p:txBody>
      </p:sp>
      <p:graphicFrame>
        <p:nvGraphicFramePr>
          <p:cNvPr id="2" name="Zástupný symbol pro obsah 3">
            <a:extLst>
              <a:ext uri="{FF2B5EF4-FFF2-40B4-BE49-F238E27FC236}">
                <a16:creationId xmlns:a16="http://schemas.microsoft.com/office/drawing/2014/main" id="{7A434F15-8D6F-3AC5-9664-9F01B7737204}"/>
              </a:ext>
            </a:extLst>
          </p:cNvPr>
          <p:cNvGraphicFramePr>
            <a:graphicFrameLocks/>
          </p:cNvGraphicFramePr>
          <p:nvPr/>
        </p:nvGraphicFramePr>
        <p:xfrm>
          <a:off x="768350" y="1916113"/>
          <a:ext cx="7607300" cy="38242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2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4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69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>
                          <a:solidFill>
                            <a:srgbClr val="C00000"/>
                          </a:solidFill>
                          <a:effectLst/>
                          <a:latin typeface="Calibri"/>
                          <a:cs typeface="Times New Roman"/>
                        </a:rPr>
                        <a:t> Žadatel </a:t>
                      </a:r>
                      <a:endParaRPr lang="cs-CZ" sz="1400" b="1" kern="12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C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Důvod vyřazení </a:t>
                      </a: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altLang="cs-CZ" sz="1400" kern="120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BeeHydro</a:t>
                      </a:r>
                      <a:endParaRPr lang="cs-CZ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žádost předložena po termínu - termín podání 15.6.2022 do 14:0, v DS zasláno 15.6.2022 v 19:51, ve VFP 15.6.2022 v 19:49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altLang="cs-CZ" sz="1400">
                          <a:solidFill>
                            <a:schemeClr val="tx1"/>
                          </a:solidFill>
                        </a:rPr>
                        <a:t>Jizerské pekárny </a:t>
                      </a:r>
                      <a:endParaRPr lang="cs-CZ" sz="14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Účel projektu</a:t>
                      </a:r>
                      <a:r>
                        <a:rPr lang="cs-CZ" sz="1400" b="1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Pořízení (nákup) vlastního kotle na vaření zápar pro chléb a pečivo, čímž se díky rozšíření sortimentu a zvýšením nutriční                a senzorické hodnoty výrobků zvýší konkurenceschopnost na trhu. Výstupy parametrů projektu - kotel na zápary -1 ks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0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cs-CZ" sz="1400" b="0" i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Není v souladu s účelem programem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altLang="cs-CZ" sz="1400" err="1">
                          <a:solidFill>
                            <a:schemeClr val="tx1"/>
                          </a:solidFill>
                        </a:rPr>
                        <a:t>Galvanoplast</a:t>
                      </a:r>
                      <a:endParaRPr lang="cs-CZ" sz="1400" b="1" kern="1200" baseline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7" marR="685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altLang="cs-CZ" sz="1400"/>
                        <a:t>nedoložena povinná příloha - výpis z evidence skutečných majitelů </a:t>
                      </a:r>
                      <a:r>
                        <a:rPr lang="cs-CZ" alt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o skutečném majiteli nebyl v evidenci záznam, nebylo doplněno ani po výzvě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4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A18B61-B0BE-03BF-9447-3F420BCD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68413"/>
            <a:ext cx="7399337" cy="647700"/>
          </a:xfrm>
        </p:spPr>
        <p:txBody>
          <a:bodyPr/>
          <a:lstStyle/>
          <a:p>
            <a:pPr algn="r">
              <a:defRPr/>
            </a:pPr>
            <a:r>
              <a:rPr lang="cs-CZ"/>
              <a:t>                                                            </a:t>
            </a:r>
            <a:br>
              <a:rPr lang="cs-CZ"/>
            </a:br>
            <a:br>
              <a:rPr lang="cs-CZ"/>
            </a:br>
            <a:r>
              <a:rPr lang="cs-CZ"/>
              <a:t>Přehled hodnocených žádostí</a:t>
            </a:r>
            <a:br>
              <a:rPr lang="cs-CZ"/>
            </a:br>
            <a:r>
              <a:rPr lang="cs-CZ"/>
              <a:t> </a:t>
            </a:r>
            <a:br>
              <a:rPr lang="cs-CZ"/>
            </a:br>
            <a:r>
              <a:rPr lang="cs-CZ" altLang="cs-CZ"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br>
              <a:rPr lang="cs-CZ" altLang="cs-CZ" sz="160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cs-CZ" sz="16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4815B046-74E6-66DC-65DC-9E74CF28D6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9750" y="2276475"/>
          <a:ext cx="7292975" cy="2760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288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9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4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6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C00000"/>
                          </a:solidFill>
                          <a:effectLst/>
                        </a:rPr>
                        <a:t>Počet žádostí</a:t>
                      </a:r>
                      <a:endParaRPr lang="cs-CZ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rgbClr val="C00000"/>
                          </a:solidFill>
                          <a:effectLst/>
                        </a:rPr>
                        <a:t>Požadovaná dotace</a:t>
                      </a:r>
                      <a:endParaRPr lang="cs-CZ" sz="140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DT 1 – Inovační vouchery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986.200 Kč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7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DT 2 – Startovací vouchery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1.707.640 Kč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DT 3 – Technologické vouchery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3.882.578 Kč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baseline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Celkem</a:t>
                      </a:r>
                    </a:p>
                  </a:txBody>
                  <a:tcPr marL="68574" marR="6857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6.576.418 Kč</a:t>
                      </a:r>
                    </a:p>
                  </a:txBody>
                  <a:tcPr marL="68574" marR="6857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321D32A8-DA2F-FE7E-2E16-BE82CD10A3D5}"/>
              </a:ext>
            </a:extLst>
          </p:cNvPr>
          <p:cNvGraphicFramePr>
            <a:graphicFrameLocks noGrp="1"/>
          </p:cNvGraphicFramePr>
          <p:nvPr/>
        </p:nvGraphicFramePr>
        <p:xfrm>
          <a:off x="755650" y="1563688"/>
          <a:ext cx="7685088" cy="4200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1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1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246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87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Rok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Celková alokace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Počet předložených žádostí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Počet podpořených projektů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Požadovaná částka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Schválená dotace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2012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1 500 000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9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7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1 187 200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  947 200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2013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1 740 710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19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7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4 467 090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1 740 710 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2014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1 400 000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13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1 376 400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1 067 400 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2015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1 432 000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7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6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   778 400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   521 055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2016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1 900 000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27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13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4 180 605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1 876 400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2017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3 000 000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12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12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1 953 180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1 953 180 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2018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3 303 112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23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15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4 557 695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3 303 112 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solidFill>
                            <a:srgbClr val="C00000"/>
                          </a:solidFill>
                          <a:effectLst/>
                        </a:rPr>
                        <a:t>2019</a:t>
                      </a:r>
                      <a:endParaRPr lang="cs-CZ" sz="120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4 743 000 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</a:rPr>
                        <a:t>34</a:t>
                      </a:r>
                      <a:endParaRPr lang="cs-CZ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7 946 049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4 743 000</a:t>
                      </a: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3 000 000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35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17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6 137 020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3 000 000 </a:t>
                      </a: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3.035.000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25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16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4 625 512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3.006.616</a:t>
                      </a: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8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2.700.000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36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??</a:t>
                      </a: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="1" kern="1200" baseline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6.576.418</a:t>
                      </a:r>
                      <a:endParaRPr lang="cs-CZ" sz="1200" b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0870" marR="4087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?</a:t>
                      </a:r>
                    </a:p>
                  </a:txBody>
                  <a:tcPr marL="40870" marR="4087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311" name="Nadpis 2">
            <a:extLst>
              <a:ext uri="{FF2B5EF4-FFF2-40B4-BE49-F238E27FC236}">
                <a16:creationId xmlns:a16="http://schemas.microsoft.com/office/drawing/2014/main" id="{EC121567-B019-08B7-88F7-09CFA2C9F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3" y="404813"/>
            <a:ext cx="6553200" cy="1143000"/>
          </a:xfrm>
        </p:spPr>
        <p:txBody>
          <a:bodyPr/>
          <a:lstStyle/>
          <a:p>
            <a:pPr algn="r"/>
            <a:r>
              <a:rPr lang="cs-CZ" altLang="cs-CZ"/>
              <a:t>Porovnání s předchozími roky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rá, teplá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Modrá, teplá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Modrá, teplá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Modrá, teplá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Modrá, teplá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Modrá, teplá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Modrá, teplá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Modrá, teplá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9df3a06-807c-44f3-bee7-71e1b4ca2c8f">
      <UserInfo>
        <DisplayName>Lukáš Jokl</DisplayName>
        <AccountId>17</AccountId>
        <AccountType/>
      </UserInfo>
    </SharedWithUsers>
    <lcf76f155ced4ddcb4097134ff3c332f xmlns="050926a8-9408-4285-868e-127d9b0cf5e5">
      <Terms xmlns="http://schemas.microsoft.com/office/infopath/2007/PartnerControls"/>
    </lcf76f155ced4ddcb4097134ff3c332f>
    <TaxCatchAll xmlns="39df3a06-807c-44f3-bee7-71e1b4ca2c8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F2ABF6FF054674DAB71197542992782" ma:contentTypeVersion="16" ma:contentTypeDescription="Vytvoří nový dokument" ma:contentTypeScope="" ma:versionID="bd631e60359839824c2e0aa3064362d2">
  <xsd:schema xmlns:xsd="http://www.w3.org/2001/XMLSchema" xmlns:xs="http://www.w3.org/2001/XMLSchema" xmlns:p="http://schemas.microsoft.com/office/2006/metadata/properties" xmlns:ns2="050926a8-9408-4285-868e-127d9b0cf5e5" xmlns:ns3="39df3a06-807c-44f3-bee7-71e1b4ca2c8f" targetNamespace="http://schemas.microsoft.com/office/2006/metadata/properties" ma:root="true" ma:fieldsID="5b17007371029e2bb7dfc28eaf7f9140" ns2:_="" ns3:_="">
    <xsd:import namespace="050926a8-9408-4285-868e-127d9b0cf5e5"/>
    <xsd:import namespace="39df3a06-807c-44f3-bee7-71e1b4ca2c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0926a8-9408-4285-868e-127d9b0cf5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e314eb15-77f6-4063-ba20-f4687fd5fa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df3a06-807c-44f3-bee7-71e1b4ca2c8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9ef53b0-6f2b-4229-80ce-3553692bb684}" ma:internalName="TaxCatchAll" ma:showField="CatchAllData" ma:web="39df3a06-807c-44f3-bee7-71e1b4ca2c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023997-BB4E-42C2-9957-3C85EF7C6DF0}">
  <ds:schemaRefs>
    <ds:schemaRef ds:uri="050926a8-9408-4285-868e-127d9b0cf5e5"/>
    <ds:schemaRef ds:uri="39df3a06-807c-44f3-bee7-71e1b4ca2c8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FD54FEF-186E-4F67-AFF5-9D3969BBB2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0B94E3-0552-4B4E-94AF-13FF0A442C2F}">
  <ds:schemaRefs>
    <ds:schemaRef ds:uri="050926a8-9408-4285-868e-127d9b0cf5e5"/>
    <ds:schemaRef ds:uri="39df3a06-807c-44f3-bee7-71e1b4ca2c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3323</Words>
  <Application>Microsoft Office PowerPoint</Application>
  <PresentationFormat>Předvádění na obrazovce (4:3)</PresentationFormat>
  <Paragraphs>550</Paragraphs>
  <Slides>53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Arial</vt:lpstr>
      <vt:lpstr>Arial Narrow</vt:lpstr>
      <vt:lpstr>Calibri</vt:lpstr>
      <vt:lpstr>Times New Roman</vt:lpstr>
      <vt:lpstr>Wingdings</vt:lpstr>
      <vt:lpstr>Výchozí návrh</vt:lpstr>
      <vt:lpstr>Acrobat Document</vt:lpstr>
      <vt:lpstr>Prezentace aplikace PowerPoint</vt:lpstr>
      <vt:lpstr>Program dnešního jednání </vt:lpstr>
      <vt:lpstr>Prezentace aplikace PowerPoint</vt:lpstr>
      <vt:lpstr>Plnění úkolů ze 19. jednání RVVI </vt:lpstr>
      <vt:lpstr>Prezentace aplikace PowerPoint</vt:lpstr>
      <vt:lpstr>Regionální inovační program 2022</vt:lpstr>
      <vt:lpstr>Vyřazené žádosti</vt:lpstr>
      <vt:lpstr>                                                              Přehled hodnocených žádostí   :  </vt:lpstr>
      <vt:lpstr>Porovnání s předchozími roky</vt:lpstr>
      <vt:lpstr>Harmonogram hodnocení</vt:lpstr>
      <vt:lpstr>Prezentace aplikace PowerPoint</vt:lpstr>
      <vt:lpstr>Následný postup</vt:lpstr>
      <vt:lpstr>Usnesení </vt:lpstr>
      <vt:lpstr>Prezentace aplikace PowerPoint</vt:lpstr>
      <vt:lpstr>Výsledky Podnikatelského inkubátroru</vt:lpstr>
      <vt:lpstr>Zpráva o vyhodnocení strategických intervencí </vt:lpstr>
      <vt:lpstr>Zpráva o vyhodnocení strategických intervencí  </vt:lpstr>
      <vt:lpstr>Usnesení </vt:lpstr>
      <vt:lpstr>Prezentace aplikace PowerPoint</vt:lpstr>
      <vt:lpstr>Příprava SALK III</vt:lpstr>
      <vt:lpstr>KA Základní tým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Plán SALK III v číslech:</vt:lpstr>
      <vt:lpstr>Usnesení </vt:lpstr>
      <vt:lpstr>Prezentace aplikace PowerPoint</vt:lpstr>
      <vt:lpstr>PechaKucha Night Sklo, sklo, sklo! </vt:lpstr>
      <vt:lpstr>Prezentace aplikace PowerPoint</vt:lpstr>
      <vt:lpstr>Další realizované / připravované MKT aktivity </vt:lpstr>
      <vt:lpstr>Návštěva Heleny Langšádlové v Libereckém kraji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Usnesení 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Ota</dc:creator>
  <cp:lastModifiedBy>Milan Pštross</cp:lastModifiedBy>
  <cp:revision>1</cp:revision>
  <cp:lastPrinted>2021-08-30T14:05:14Z</cp:lastPrinted>
  <dcterms:created xsi:type="dcterms:W3CDTF">2017-08-27T06:44:57Z</dcterms:created>
  <dcterms:modified xsi:type="dcterms:W3CDTF">2022-09-09T05:50:28Z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0x010100DF2ABF6FF054674DAB71197542992782</vt:lpwstr>
  </property>
  <property fmtid="{D5CDD505-2E9C-101B-9397-08002B2CF9AE}" pid="3" name="MediaServiceImageTags">
    <vt:lpwstr/>
  </property>
</Properties>
</file>